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96" r:id="rId3"/>
    <p:sldId id="261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5B7A-B56B-4E5A-BC74-7D060C2369CF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676B-1CC5-45AA-BF5C-062EF79CF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299E-EF9F-4DFC-ABA7-30E1CC3B2A6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D70-9D25-45C9-8BF2-582D6C5FC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tate.org.uk/art/images/work/P/P01/P01254_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://pichaus.com/escultura-sculpture-wire-contemporary-@0080214800bb5a167495a948a54dc73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tate.org.uk/art/artworks/bayer-chromatic-twist-p04034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ndabennett.mackaycreatives.com.au/files/2012/06/strength.jpg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deford.devon.sch.uk/art/gcse07/viewpoin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deford.devon.sch.uk/art/galleries/alev_art_08/index.html" TargetMode="External"/><Relationship Id="rId2" Type="http://schemas.openxmlformats.org/officeDocument/2006/relationships/hyperlink" Target="http://frog.bideford.devon.sch.uk/index.phtml?d=170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deford.devon.sch.uk/art/art_images/galleries/a2%201/index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i="1" dirty="0" smtClean="0"/>
              <a:t>Twisted and Intertwined</a:t>
            </a:r>
            <a:br>
              <a:rPr lang="en-GB" sz="3600" b="1" i="1" dirty="0" smtClean="0"/>
            </a:br>
            <a:r>
              <a:rPr lang="en-GB" sz="3600" b="1" i="1" dirty="0"/>
              <a:t/>
            </a:r>
            <a:br>
              <a:rPr lang="en-GB" sz="3600" b="1" i="1" dirty="0"/>
            </a:br>
            <a:endParaRPr lang="en-GB" sz="3600" dirty="0"/>
          </a:p>
        </p:txBody>
      </p:sp>
      <p:pic>
        <p:nvPicPr>
          <p:cNvPr id="5" name="Picture 2" descr="‘Little Lorraine’">
            <a:hlinkClick r:id="rId2" tooltip="enlargeim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314600" cy="32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90556" y="3068960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Graham </a:t>
            </a:r>
            <a:r>
              <a:rPr lang="en-GB" dirty="0" err="1"/>
              <a:t>Ovenden</a:t>
            </a:r>
            <a:endParaRPr lang="en-GB" dirty="0"/>
          </a:p>
          <a:p>
            <a:r>
              <a:rPr lang="en-GB" dirty="0"/>
              <a:t>Little Lorraine 1970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53" y="116632"/>
            <a:ext cx="2364098" cy="194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72218" y="2061421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Stanley </a:t>
            </a:r>
            <a:r>
              <a:rPr lang="en-GB" dirty="0" err="1" smtClean="0"/>
              <a:t>Hayter</a:t>
            </a:r>
            <a:endParaRPr lang="en-GB" dirty="0"/>
          </a:p>
        </p:txBody>
      </p:sp>
      <p:pic>
        <p:nvPicPr>
          <p:cNvPr id="9" name="Picture 2" descr="http://www.artnet.com/artwork_images_159979_367748_bryan-wy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9" y="3782688"/>
            <a:ext cx="1947797" cy="29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ulture24.org.uk/asset_arena/8/90/28098/v0_mas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5" y="3782688"/>
            <a:ext cx="1763045" cy="26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66333" y="6488668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Bryan </a:t>
            </a:r>
            <a:r>
              <a:rPr lang="en-GB" dirty="0" err="1" smtClean="0"/>
              <a:t>Wynter</a:t>
            </a:r>
            <a:endParaRPr lang="en-GB" dirty="0"/>
          </a:p>
        </p:txBody>
      </p:sp>
      <p:pic>
        <p:nvPicPr>
          <p:cNvPr id="14" name="Picture 6" descr="http://www.instablogsimages.com/images/2008/08/19/na4_jnJmv_176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38" y="3783374"/>
            <a:ext cx="2302618" cy="26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32434" y="6488668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Hisano</a:t>
            </a:r>
            <a:r>
              <a:rPr lang="en-GB" dirty="0" smtClean="0"/>
              <a:t> Takei</a:t>
            </a:r>
            <a:endParaRPr lang="en-GB" dirty="0"/>
          </a:p>
        </p:txBody>
      </p:sp>
      <p:pic>
        <p:nvPicPr>
          <p:cNvPr id="16" name="Picture 2" descr="http://3.bp.blogspot.com/_h71b2RpqBqc/S3HTmu4dL1I/AAAAAAAAAcs/SHQKV5Qo0-4/s400/antony_gormley_feelingmaterialxiv2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" y="3769351"/>
            <a:ext cx="2628608" cy="31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olectiva.tv/wordpress/wp-content/uploads/2010/01/antony-gormley_1_905-640x48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" y="1290640"/>
            <a:ext cx="2759920" cy="20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7504" y="3390388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Antony </a:t>
            </a:r>
            <a:r>
              <a:rPr lang="en-GB" dirty="0" err="1" smtClean="0"/>
              <a:t>Gormley</a:t>
            </a:r>
            <a:endParaRPr lang="en-GB" dirty="0"/>
          </a:p>
        </p:txBody>
      </p:sp>
      <p:pic>
        <p:nvPicPr>
          <p:cNvPr id="19" name="Picture 4" descr="http://farm5.staticflickr.com/4063/4689898803_de7487049a_z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5E8F1"/>
              </a:clrFrom>
              <a:clrTo>
                <a:srgbClr val="E5E8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25821" b="25513"/>
          <a:stretch/>
        </p:blipFill>
        <p:spPr bwMode="auto">
          <a:xfrm>
            <a:off x="3620381" y="2451713"/>
            <a:ext cx="3079726" cy="1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2422629"/>
            <a:ext cx="788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Joan </a:t>
            </a:r>
          </a:p>
          <a:p>
            <a:r>
              <a:rPr lang="en-GB" dirty="0" smtClean="0"/>
              <a:t>Baxter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i="1" dirty="0" smtClean="0"/>
              <a:t>Twisted and Intertwined</a:t>
            </a:r>
            <a:br>
              <a:rPr lang="en-GB" sz="3600" b="1" i="1" dirty="0" smtClean="0"/>
            </a:br>
            <a:r>
              <a:rPr lang="en-GB" sz="3600" b="1" i="1" dirty="0"/>
              <a:t/>
            </a:r>
            <a:br>
              <a:rPr lang="en-GB" sz="3600" b="1" i="1" dirty="0"/>
            </a:b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7113628" y="3316380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Natale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Miebach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7246" y="3635732"/>
            <a:ext cx="263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Wanda Bennett </a:t>
            </a:r>
            <a:r>
              <a:rPr lang="en-GB" sz="1100" dirty="0" smtClean="0">
                <a:solidFill>
                  <a:prstClr val="black"/>
                </a:solidFill>
              </a:rPr>
              <a:t>weaving textiles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287" y="6488668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Hans </a:t>
            </a:r>
            <a:r>
              <a:rPr lang="en-GB" dirty="0" err="1" smtClean="0">
                <a:solidFill>
                  <a:prstClr val="black"/>
                </a:solidFill>
              </a:rPr>
              <a:t>Breder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3390388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Gustav Klimt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255" y="2564905"/>
            <a:ext cx="168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Herbert Bayer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990"/>
            <a:ext cx="17616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erbert Bayer ‘Chromatic Twist’, 1970&#10;© DACS, 20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991"/>
            <a:ext cx="2051834" cy="20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17992" r="31392" b="35416"/>
          <a:stretch/>
        </p:blipFill>
        <p:spPr bwMode="auto">
          <a:xfrm>
            <a:off x="152872" y="3759720"/>
            <a:ext cx="2898927" cy="262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streng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0" y="3950686"/>
            <a:ext cx="2852946" cy="2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athaliemiebach.com/images/tide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97" y="3624651"/>
            <a:ext cx="2172040" cy="31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46056" y="980728"/>
            <a:ext cx="183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Seung</a:t>
            </a:r>
            <a:r>
              <a:rPr lang="en-GB" dirty="0"/>
              <a:t> </a:t>
            </a:r>
            <a:r>
              <a:rPr lang="en-GB" dirty="0" err="1"/>
              <a:t>Hoon</a:t>
            </a:r>
            <a:r>
              <a:rPr lang="en-GB" dirty="0"/>
              <a:t> </a:t>
            </a:r>
            <a:r>
              <a:rPr lang="en-GB" dirty="0" smtClean="0"/>
              <a:t>Park </a:t>
            </a:r>
            <a:r>
              <a:rPr lang="en-GB" sz="1200" b="1" dirty="0" smtClean="0"/>
              <a:t>Woven </a:t>
            </a:r>
            <a:r>
              <a:rPr lang="en-GB" sz="1200" b="1" dirty="0"/>
              <a:t>Photography</a:t>
            </a:r>
            <a:r>
              <a:rPr lang="en-GB" sz="1200" dirty="0"/>
              <a:t/>
            </a:r>
            <a:br>
              <a:rPr lang="en-GB" sz="1200" dirty="0"/>
            </a:br>
            <a:endParaRPr lang="en-GB" dirty="0"/>
          </a:p>
        </p:txBody>
      </p:sp>
      <p:pic>
        <p:nvPicPr>
          <p:cNvPr id="6154" name="Picture 10" descr="Woven Photography by Seung Hoon Park: park_photography_10_20110825_159111768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16" y="530990"/>
            <a:ext cx="3009621" cy="24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oven Photography by Seung Hoon Park: park_photography_2_20110825_19354614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4" y="1582711"/>
            <a:ext cx="2490428" cy="19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, </a:t>
            </a:r>
            <a:r>
              <a:rPr lang="en-GB" dirty="0"/>
              <a:t>Andrea Hunter </a:t>
            </a:r>
            <a:r>
              <a:rPr lang="en-GB" dirty="0" smtClean="0"/>
              <a:t>and Karen </a:t>
            </a:r>
            <a:r>
              <a:rPr lang="en-GB" dirty="0" err="1" smtClean="0"/>
              <a:t>Kulyk</a:t>
            </a:r>
            <a:endParaRPr lang="en-GB" dirty="0" smtClean="0"/>
          </a:p>
          <a:p>
            <a:r>
              <a:rPr lang="en-GB" dirty="0"/>
              <a:t>William </a:t>
            </a:r>
            <a:r>
              <a:rPr lang="en-GB" dirty="0" smtClean="0"/>
              <a:t>Eggleston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www.bideford.devon.sch.uk/art/gcse07/viewpoints/index.html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Alevel</a:t>
            </a:r>
            <a:r>
              <a:rPr lang="en-GB" dirty="0" smtClean="0"/>
              <a:t> galleries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frog.bideford.devon.sch.uk/index.phtml?d=170027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www.bideford.devon.sch.uk/art/galleries/alev_art_08/index.html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www.bideford.devon.sch.uk/art/art_images/galleries/a2%201/index2.html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60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Twisted and Intertwined  </vt:lpstr>
      <vt:lpstr>Twisted and Intertwined  </vt:lpstr>
      <vt:lpstr>PowerPoint Presentation</vt:lpstr>
      <vt:lpstr>Alevel galleries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Magnified Images</dc:title>
  <dc:creator>Wilson, L Miss</dc:creator>
  <cp:lastModifiedBy>lwilson</cp:lastModifiedBy>
  <cp:revision>38</cp:revision>
  <dcterms:created xsi:type="dcterms:W3CDTF">2012-05-02T12:17:33Z</dcterms:created>
  <dcterms:modified xsi:type="dcterms:W3CDTF">2014-09-08T14:11:29Z</dcterms:modified>
</cp:coreProperties>
</file>