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EAAB50-D3D7-4AC5-A738-7066446DD06D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268C52-6F31-4E84-9E91-1D78D436D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5742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B97A70F-4071-436C-AD58-69AAD895AC53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562DEE-0FD0-45B6-A62C-1110654119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7935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88679C-E87A-4AE4-B0FA-F4225B88F67F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95FF11-A415-45E0-8F68-FB48430FB6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9640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AC6312-31F9-46C7-A59B-75232A441C01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79EAA-2E33-42F9-B6C1-49781C408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4172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F1D01F3-4448-4AFF-88CB-5931616A9ACD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E713B4-C072-474C-B494-F97346736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5905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363ED6-4376-485D-A6D2-E8806C2CDB03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E11805-EF2C-4EC6-899B-18036D3E66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776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737B7-8828-4AC7-85C5-688385DC2FA5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888C5F4-64E8-4F1A-84FE-B15AC98B3A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7104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38BC15-BE11-4303-AF02-59007E1A716B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A40D66-4A17-44DA-922A-8F1561C4C6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6980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B6A9D5C-76A7-4D2F-8B54-AF904AAF2E64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FC8DD6-6D89-42B9-A410-B8B98F06A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2621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2DAC01-D4C0-4804-816E-BCAE7E750F46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339A50-DF5D-4C22-A56D-A2BCE177E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6498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BDB088-A3D1-4930-84E4-D05AFCEF348A}" type="datetimeFigureOut">
              <a:rPr lang="en-GB"/>
              <a:pPr>
                <a:defRPr/>
              </a:pPr>
              <a:t>03/09/2014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D13703-FFEF-4F7A-8E70-1A63A3630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8924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8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F5C201"/>
                </a:solidFill>
                <a:latin typeface="Georgia"/>
              </a:defRPr>
            </a:lvl1pPr>
          </a:lstStyle>
          <a:p>
            <a:pPr>
              <a:defRPr/>
            </a:pPr>
            <a:fld id="{461DE677-B38B-482C-9EBF-0563D17062DE}" type="datetimeFigureOut">
              <a:rPr lang="en-GB">
                <a:cs typeface="Times New Roman" pitchFamily="18" charset="0"/>
              </a:rPr>
              <a:pPr>
                <a:defRPr/>
              </a:pPr>
              <a:t>03/09/2014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F5C201"/>
                </a:solidFill>
                <a:latin typeface="Georgia"/>
              </a:defRPr>
            </a:lvl1pPr>
          </a:lstStyle>
          <a:p>
            <a:pPr>
              <a:defRPr/>
            </a:pPr>
            <a:endParaRPr lang="en-GB"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16FE1B91-9870-472B-9918-9FB20432F6C3}" type="slidenum">
              <a:rPr lang="en-GB">
                <a:cs typeface="Times New Roman" pitchFamily="18" charset="0"/>
              </a:rPr>
              <a:pPr>
                <a:defRPr/>
              </a:pPr>
              <a:t>‹#›</a:t>
            </a:fld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526DB0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526DB0"/>
        </a:buClr>
        <a:buFont typeface="Georgia" pitchFamily="18" charset="0"/>
        <a:buChar char="▫"/>
        <a:defRPr sz="2000" kern="1200">
          <a:solidFill>
            <a:srgbClr val="526DB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03" y="1557367"/>
            <a:ext cx="457200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‘My 'Little People Project' started in 2006. It involves the remodelling and painting of miniature model train set characters, which I then place and leave on the street. It is both a street art installation project and a photography project. The street-based side of my work plays with the notion of surprise and I aim to encourage city-dwellers to be more aware of their surroundings. The scenes I set up, more evident through the photography, and the titles I give these scenes aim to reflect the loneliness and melancholy of living in a big city, almost being lost and overwhelmed. But underneath this, there is always some humour. I want people to be able to empathise with the tiny people in my works.’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4128" y="275636"/>
            <a:ext cx="316835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"I don't hang around to see what happens to the work," says </a:t>
            </a:r>
            <a:r>
              <a:rPr lang="en-GB" sz="1600" dirty="0" err="1">
                <a:solidFill>
                  <a:srgbClr val="000000"/>
                </a:solidFill>
              </a:rPr>
              <a:t>Slinkachu</a:t>
            </a:r>
            <a:r>
              <a:rPr lang="en-GB" sz="1600" dirty="0">
                <a:solidFill>
                  <a:srgbClr val="000000"/>
                </a:solidFill>
              </a:rPr>
              <a:t>, 31, a London-based former art director who prefers not to reveal his real name. "I don't want not to know. But there is a strange kind of buzz to abandoning your creations on the street."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5429" y="2767280"/>
            <a:ext cx="392392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Since 2006 this London-based artist has been installing tiny dioramas in cities around the world, taking photographs – then leaving their work to be kicked or ignored or taken away.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27387"/>
            <a:ext cx="31470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9050">
                  <a:solidFill>
                    <a:srgbClr val="D1282E">
                      <a:tint val="1000"/>
                    </a:srgbClr>
                  </a:solidFill>
                  <a:prstDash val="solid"/>
                </a:ln>
                <a:solidFill>
                  <a:srgbClr val="526DB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Slinkachu</a:t>
            </a:r>
            <a:endParaRPr lang="en-US" sz="5400" b="1" dirty="0">
              <a:ln w="19050">
                <a:solidFill>
                  <a:srgbClr val="D1282E">
                    <a:tint val="1000"/>
                  </a:srgbClr>
                </a:solidFill>
                <a:prstDash val="solid"/>
              </a:ln>
              <a:solidFill>
                <a:srgbClr val="526DB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221163"/>
            <a:ext cx="34671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72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" y="260648"/>
            <a:ext cx="4645273" cy="309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94" y="3861047"/>
            <a:ext cx="4430869" cy="288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1" y="3643559"/>
            <a:ext cx="4086077" cy="306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0312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Urban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laura</cp:lastModifiedBy>
  <cp:revision>2</cp:revision>
  <dcterms:created xsi:type="dcterms:W3CDTF">2014-09-03T15:17:56Z</dcterms:created>
  <dcterms:modified xsi:type="dcterms:W3CDTF">2014-09-03T15:19:03Z</dcterms:modified>
</cp:coreProperties>
</file>