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0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2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2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0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0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0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1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81200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0" dirty="0" smtClean="0"/>
              <a:t>PLACES</a:t>
            </a:r>
            <a:endParaRPr lang="en-GB" sz="11000" dirty="0"/>
          </a:p>
        </p:txBody>
      </p:sp>
    </p:spTree>
    <p:extLst>
      <p:ext uri="{BB962C8B-B14F-4D97-AF65-F5344CB8AC3E}">
        <p14:creationId xmlns:p14="http://schemas.microsoft.com/office/powerpoint/2010/main" val="80588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ay map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34159"/>
            <a:ext cx="3962400" cy="44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56883" y="5943600"/>
            <a:ext cx="232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“Map of my Day” 1995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83282" y="757535"/>
            <a:ext cx="17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smtClean="0"/>
              <a:t>Sarah </a:t>
            </a:r>
            <a:r>
              <a:rPr lang="en-GB" sz="2400" u="sng" dirty="0" err="1" smtClean="0"/>
              <a:t>Fanelli</a:t>
            </a:r>
            <a:r>
              <a:rPr lang="en-GB" sz="2400" u="sng" dirty="0" smtClean="0"/>
              <a:t> </a:t>
            </a:r>
            <a:endParaRPr lang="en-GB" sz="2400" u="sng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4965918"/>
            <a:ext cx="373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‘Map’ combines a kind of representation, that is, a map of the United States, with many issues more common to abstract painting. </a:t>
            </a:r>
            <a:r>
              <a:rPr lang="en-US" sz="1600" dirty="0" smtClean="0"/>
              <a:t>Johns </a:t>
            </a:r>
            <a:r>
              <a:rPr lang="en-US" sz="1600" dirty="0"/>
              <a:t>combines </a:t>
            </a:r>
            <a:r>
              <a:rPr lang="en-US" sz="1600" dirty="0" err="1"/>
              <a:t>colour</a:t>
            </a:r>
            <a:r>
              <a:rPr lang="en-US" sz="1600" dirty="0"/>
              <a:t>, lines, and readable gestures (brushstrokes), as well as letting paint speak for itself on flat canvas surfaces.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6" name="Picture 5" descr="ma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1"/>
            <a:ext cx="47468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43434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‘Map’ </a:t>
            </a:r>
            <a:r>
              <a:rPr lang="en-US" dirty="0" smtClean="0"/>
              <a:t>1961 Oil </a:t>
            </a:r>
            <a:r>
              <a:rPr lang="en-US" dirty="0"/>
              <a:t>on canvas</a:t>
            </a:r>
            <a:endParaRPr lang="en-GB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1219200" y="533400"/>
            <a:ext cx="4038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u="sng" dirty="0">
                <a:latin typeface="Calibri" charset="0"/>
              </a:rPr>
              <a:t> Jasper </a:t>
            </a:r>
            <a:r>
              <a:rPr lang="en-GB" sz="2400" u="sng" dirty="0" smtClean="0">
                <a:latin typeface="Calibri" charset="0"/>
              </a:rPr>
              <a:t>Johns</a:t>
            </a:r>
          </a:p>
          <a:p>
            <a:endParaRPr lang="en-GB" sz="2400" dirty="0">
              <a:latin typeface="Calibri" charset="0"/>
            </a:endParaRPr>
          </a:p>
          <a:p>
            <a:endParaRPr lang="en-GB" sz="2400" dirty="0">
              <a:latin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-76200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Maps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176568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us wal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3456384" cy="3160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9688" y="3195935"/>
            <a:ext cx="280831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b="1" u="sng" dirty="0" smtClean="0"/>
              <a:t>Manus Walsh</a:t>
            </a:r>
            <a:endParaRPr lang="en-GB" sz="2400" b="1" u="sng" dirty="0"/>
          </a:p>
        </p:txBody>
      </p:sp>
      <p:pic>
        <p:nvPicPr>
          <p:cNvPr id="4" name="Picture 3" descr="manus walsh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62399"/>
            <a:ext cx="3124200" cy="2943201"/>
          </a:xfrm>
          <a:prstGeom prst="rect">
            <a:avLst/>
          </a:prstGeom>
        </p:spPr>
      </p:pic>
      <p:pic>
        <p:nvPicPr>
          <p:cNvPr id="5" name="Picture 4" descr="1942_1_market_scene_northern_townresize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114" y="55276"/>
            <a:ext cx="3595886" cy="2687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2743200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LS Lowry </a:t>
            </a:r>
            <a:r>
              <a:rPr lang="en-GB" dirty="0" smtClean="0"/>
              <a:t>- Market </a:t>
            </a:r>
            <a:r>
              <a:rPr lang="en-GB" dirty="0"/>
              <a:t>Scene, Northern Town, 1939 </a:t>
            </a:r>
          </a:p>
        </p:txBody>
      </p:sp>
      <p:pic>
        <p:nvPicPr>
          <p:cNvPr id="7" name="Picture 6" descr="alfred-wallis-boats-near-the-harbou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1025" y="3400425"/>
            <a:ext cx="4448175" cy="2924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328" y="63246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Alfred Wallis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336378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selm Kiefer Athanor artnet 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4118919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Anselm Kiefer </a:t>
            </a:r>
            <a:r>
              <a:rPr lang="en-GB" sz="1600" dirty="0" smtClean="0"/>
              <a:t>– ‘</a:t>
            </a:r>
            <a:r>
              <a:rPr lang="en-GB" sz="1600" dirty="0" err="1" smtClean="0"/>
              <a:t>Athanor</a:t>
            </a:r>
            <a:r>
              <a:rPr lang="en-GB" sz="1600" dirty="0" smtClean="0"/>
              <a:t>’. Mixed media textural painting.</a:t>
            </a:r>
          </a:p>
          <a:p>
            <a:r>
              <a:rPr lang="en-GB" sz="1600" dirty="0" smtClean="0"/>
              <a:t>Can the materials that you use give the place you are depicting a certain mood or feeling?</a:t>
            </a:r>
            <a:endParaRPr lang="en-GB" sz="1600" dirty="0"/>
          </a:p>
        </p:txBody>
      </p:sp>
      <p:pic>
        <p:nvPicPr>
          <p:cNvPr id="4" name="Picture 3" descr="Hiroshige - japanese woodblo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7"/>
            <a:ext cx="3580631" cy="4988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301208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Ando Hiroshige </a:t>
            </a:r>
            <a:r>
              <a:rPr lang="en-GB" dirty="0" smtClean="0"/>
              <a:t>– </a:t>
            </a:r>
            <a:r>
              <a:rPr lang="en-GB" sz="1600" dirty="0" smtClean="0"/>
              <a:t>Japanese woodblock prints, exaggerating the shapes and pattern seen within a natural landscape. (</a:t>
            </a:r>
            <a:r>
              <a:rPr lang="en-GB" sz="1600" dirty="0" err="1" smtClean="0"/>
              <a:t>Ukiyo</a:t>
            </a:r>
            <a:r>
              <a:rPr lang="en-GB" sz="1600" dirty="0" smtClean="0"/>
              <a:t>-e)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579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chel_whiteread_house_1992_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9985"/>
            <a:ext cx="4966072" cy="6748015"/>
          </a:xfrm>
          <a:prstGeom prst="rect">
            <a:avLst/>
          </a:prstGeom>
        </p:spPr>
      </p:pic>
      <p:pic>
        <p:nvPicPr>
          <p:cNvPr id="5" name="Picture 4" descr="Rachel Whiteread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3901440" cy="2615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2971800"/>
            <a:ext cx="331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Rachel </a:t>
            </a:r>
            <a:r>
              <a:rPr lang="en-GB" sz="2000" b="1" u="sng" dirty="0" err="1" smtClean="0"/>
              <a:t>Whiteread</a:t>
            </a:r>
            <a:r>
              <a:rPr lang="en-GB" sz="2000" b="1" u="sng" dirty="0" smtClean="0"/>
              <a:t> </a:t>
            </a:r>
            <a:r>
              <a:rPr lang="en-GB" dirty="0" smtClean="0"/>
              <a:t>– ‘House’ 1993.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658612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concrete cast of the inside of an entire Victorian terraced house, exhibited at the location of the original house — 193 Grove Road — in East London (all the houses in the street had earlier been knocked down by the council).</a:t>
            </a:r>
          </a:p>
          <a:p>
            <a:endParaRPr lang="en-GB" sz="1600" dirty="0" smtClean="0"/>
          </a:p>
          <a:p>
            <a:r>
              <a:rPr lang="en-GB" sz="1600" dirty="0" smtClean="0"/>
              <a:t>It also won the Turner Prize in 1993. Tower Hamlets London Borough Council demolished </a:t>
            </a:r>
            <a:r>
              <a:rPr lang="en-GB" sz="1600" i="1" dirty="0" smtClean="0"/>
              <a:t>House</a:t>
            </a:r>
            <a:r>
              <a:rPr lang="en-GB" sz="1600" dirty="0" smtClean="0"/>
              <a:t> on 11 January 1994.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9292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961238" cy="264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104456" cy="27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7" y="3886200"/>
            <a:ext cx="4265413" cy="284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041408" cy="268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2057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u="sng" dirty="0" err="1" smtClean="0"/>
              <a:t>Slinkachu</a:t>
            </a:r>
            <a:r>
              <a:rPr lang="en-GB" sz="3200" b="1" u="sng" dirty="0" smtClean="0"/>
              <a:t>- </a:t>
            </a:r>
            <a:r>
              <a:rPr lang="en-GB" sz="3200" dirty="0" smtClean="0"/>
              <a:t>Little worlds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6727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Slinkachu</a:t>
            </a:r>
            <a:r>
              <a:rPr lang="en-US" dirty="0" smtClean="0"/>
              <a:t> is as a London-based artist who creates very small street-based installations and then photographs them: from far away and up-close.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40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0"/>
            <a:ext cx="2895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Faith</a:t>
            </a:r>
            <a:r>
              <a:rPr kumimoji="0" lang="en-GB" sz="32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Ringgold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 American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FRG000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"/>
            <a:ext cx="53768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55626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Tar Beach 2</a:t>
            </a:r>
            <a:r>
              <a:rPr lang="en-GB" dirty="0" smtClean="0"/>
              <a:t>  1990 </a:t>
            </a:r>
            <a:br>
              <a:rPr lang="en-GB" dirty="0" smtClean="0"/>
            </a:br>
            <a:r>
              <a:rPr lang="en-GB" dirty="0" smtClean="0"/>
              <a:t>Silkscreen on silk </a:t>
            </a:r>
            <a:br>
              <a:rPr lang="en-GB" dirty="0" smtClean="0"/>
            </a:br>
            <a:r>
              <a:rPr lang="en-GB" dirty="0" smtClean="0"/>
              <a:t>66 </a:t>
            </a:r>
            <a:r>
              <a:rPr lang="en-GB" dirty="0" err="1" smtClean="0"/>
              <a:t>x</a:t>
            </a:r>
            <a:r>
              <a:rPr lang="en-GB" dirty="0" smtClean="0"/>
              <a:t> 66" </a:t>
            </a:r>
            <a:endParaRPr lang="en-GB" dirty="0"/>
          </a:p>
        </p:txBody>
      </p:sp>
      <p:pic>
        <p:nvPicPr>
          <p:cNvPr id="9" name="Picture 8" descr="ringgoldpic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7" y="3084512"/>
            <a:ext cx="3474393" cy="3544888"/>
          </a:xfrm>
          <a:prstGeom prst="rect">
            <a:avLst/>
          </a:prstGeom>
        </p:spPr>
      </p:pic>
      <p:pic>
        <p:nvPicPr>
          <p:cNvPr id="11" name="Picture 10" descr="faith_19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90600"/>
            <a:ext cx="2008646" cy="20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2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Gaudi</a:t>
            </a:r>
            <a:endParaRPr lang="en-GB" sz="3600" b="1" u="sng" dirty="0"/>
          </a:p>
        </p:txBody>
      </p:sp>
      <p:pic>
        <p:nvPicPr>
          <p:cNvPr id="6" name="Picture 5" descr="gaud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6993309" cy="4676775"/>
          </a:xfrm>
          <a:prstGeom prst="rect">
            <a:avLst/>
          </a:prstGeom>
        </p:spPr>
      </p:pic>
      <p:pic>
        <p:nvPicPr>
          <p:cNvPr id="7" name="Picture 6" descr="gaudi_casa_batllo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3487341" cy="4649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4895671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most famous of Gaudi’s work, this church in Barcelona has been in construction for more than 100 years. Gaudi was a devout Catholic and spent over 10 years working just on this project.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Slinkachu- Little worlds</vt:lpstr>
      <vt:lpstr>PowerPoint Presentation</vt:lpstr>
      <vt:lpstr>PowerPoint Presentation</vt:lpstr>
    </vt:vector>
  </TitlesOfParts>
  <Company>Arrow Vale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</dc:title>
  <dc:creator>lwilson</dc:creator>
  <cp:lastModifiedBy>lwilson</cp:lastModifiedBy>
  <cp:revision>3</cp:revision>
  <dcterms:created xsi:type="dcterms:W3CDTF">2014-09-08T13:42:01Z</dcterms:created>
  <dcterms:modified xsi:type="dcterms:W3CDTF">2014-09-08T13:43:07Z</dcterms:modified>
</cp:coreProperties>
</file>