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0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1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5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9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10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8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5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2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2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0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0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0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6B7D-7AAC-4CCD-9D66-2441725E356B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C611-E288-4D9A-948E-BAC8BF3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5667-73FE-4C8E-BBBB-EC817143DE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DEC-9E8F-467F-9EA1-CFABC7FBD8B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706090"/>
          </a:xfrm>
        </p:spPr>
        <p:txBody>
          <a:bodyPr>
            <a:noAutofit/>
          </a:bodyPr>
          <a:lstStyle/>
          <a:p>
            <a:r>
              <a:rPr lang="en-GB" sz="8800" dirty="0" smtClean="0"/>
              <a:t>NATURAL WORLD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424565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GB" u="sng">
                <a:solidFill>
                  <a:schemeClr val="tx1"/>
                </a:solidFill>
              </a:rPr>
              <a:t>Yayoi Kusama </a:t>
            </a:r>
            <a:r>
              <a:rPr lang="en-GB" sz="2400" u="sng">
                <a:solidFill>
                  <a:schemeClr val="tx1"/>
                </a:solidFill>
              </a:rPr>
              <a:t>1929 - present</a:t>
            </a:r>
          </a:p>
        </p:txBody>
      </p:sp>
      <p:pic>
        <p:nvPicPr>
          <p:cNvPr id="5" name="Picture 5" descr="5551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52578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38800" y="2743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PUMPKIN (TOTW) Acrylic on canvas 2003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181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prstClr val="black"/>
                </a:solidFill>
              </a:rPr>
              <a:t>Kusama</a:t>
            </a:r>
            <a:r>
              <a:rPr lang="en-GB" sz="2000" dirty="0">
                <a:solidFill>
                  <a:prstClr val="black"/>
                </a:solidFill>
              </a:rPr>
              <a:t> is a Japanese American artist who works in a wide variety of media and techniques – prints, sculptures and installations.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Her starting point is often natural form.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6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sse-gerbe.11731126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74052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4800" y="0"/>
            <a:ext cx="609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prstClr val="black"/>
                </a:solidFill>
              </a:rPr>
              <a:t>Henri Matisse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36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La </a:t>
            </a:r>
            <a:r>
              <a:rPr lang="en-US" i="1" dirty="0" err="1">
                <a:solidFill>
                  <a:prstClr val="black"/>
                </a:solidFill>
              </a:rPr>
              <a:t>Gerbe</a:t>
            </a:r>
            <a:r>
              <a:rPr lang="en-US" i="1" dirty="0">
                <a:solidFill>
                  <a:prstClr val="black"/>
                </a:solidFill>
              </a:rPr>
              <a:t>, one of Matisse's latest  works (1953).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5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rises-van-go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14463"/>
            <a:ext cx="67056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48600" y="5934075"/>
            <a:ext cx="1544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"Irises” Oil Painting 1889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0"/>
            <a:ext cx="4725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u="sng">
                <a:solidFill>
                  <a:prstClr val="black"/>
                </a:solidFill>
              </a:rPr>
              <a:t>Vincent Van Gogh</a:t>
            </a:r>
            <a:endParaRPr lang="en-GB" sz="4400" u="sng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762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Vincent Van Gogh was a Dutch post-Impressionist painter whose work has far-reaching influence on 20</a:t>
            </a:r>
            <a:r>
              <a:rPr lang="en-US" baseline="30000">
                <a:solidFill>
                  <a:prstClr val="black"/>
                </a:solidFill>
              </a:rPr>
              <a:t>th</a:t>
            </a:r>
            <a:r>
              <a:rPr lang="en-US">
                <a:solidFill>
                  <a:prstClr val="black"/>
                </a:solidFill>
              </a:rPr>
              <a:t> Century art due to its vivid colours and emotional impact. 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91200" y="22383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prstClr val="black"/>
                </a:solidFill>
              </a:rPr>
              <a:t>1953 - 1890</a:t>
            </a:r>
          </a:p>
        </p:txBody>
      </p:sp>
    </p:spTree>
    <p:extLst>
      <p:ext uri="{BB962C8B-B14F-4D97-AF65-F5344CB8AC3E}">
        <p14:creationId xmlns:p14="http://schemas.microsoft.com/office/powerpoint/2010/main" val="27394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0"/>
            <a:ext cx="9085262" cy="1260475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/>
              <a:t>David </a:t>
            </a:r>
            <a:r>
              <a:rPr lang="en-US" sz="3600" b="1" u="sng" dirty="0" err="1" smtClean="0"/>
              <a:t>Hockney</a:t>
            </a:r>
            <a:endParaRPr lang="en-US" sz="3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04800" y="6248400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Exhibition at the Royal Academy London -21 January - 9 April 2012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 descr="_49736519_hockney_ipad-dr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4111625" cy="54776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524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Hockney’s</a:t>
            </a:r>
            <a:r>
              <a:rPr lang="en-GB" sz="2400" dirty="0">
                <a:solidFill>
                  <a:prstClr val="black"/>
                </a:solidFill>
              </a:rPr>
              <a:t> recent work has been created on his </a:t>
            </a:r>
            <a:r>
              <a:rPr lang="en-GB" sz="2400" dirty="0" err="1">
                <a:solidFill>
                  <a:prstClr val="black"/>
                </a:solidFill>
              </a:rPr>
              <a:t>ipad</a:t>
            </a:r>
            <a:r>
              <a:rPr lang="en-GB" sz="2400" dirty="0">
                <a:solidFill>
                  <a:prstClr val="black"/>
                </a:solidFill>
              </a:rPr>
              <a:t> and his </a:t>
            </a:r>
            <a:r>
              <a:rPr lang="en-GB" sz="2400" dirty="0" err="1">
                <a:solidFill>
                  <a:prstClr val="black"/>
                </a:solidFill>
              </a:rPr>
              <a:t>iphone</a:t>
            </a:r>
            <a:r>
              <a:rPr lang="en-GB" sz="2400" dirty="0">
                <a:solidFill>
                  <a:prstClr val="black"/>
                </a:solidFill>
              </a:rPr>
              <a:t> this one is considering the Natural World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www.royalacademy.org.uk/exhibitions/hockney</a:t>
            </a:r>
            <a:r>
              <a:rPr lang="en-US" dirty="0">
                <a:solidFill>
                  <a:prstClr val="black"/>
                </a:solidFill>
              </a:rPr>
              <a:t>/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Below is the Royal Academy website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124200" y="4267200"/>
            <a:ext cx="439702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40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amien_hirst_2_200809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388" y="158750"/>
            <a:ext cx="5688012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0" y="5943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Psalm 27: Hirst's butterfly and enamel paint on canvas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-76200" y="0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u="sng">
                <a:solidFill>
                  <a:prstClr val="black"/>
                </a:solidFill>
              </a:rPr>
              <a:t>Damien Hirst</a:t>
            </a:r>
          </a:p>
          <a:p>
            <a:pPr algn="ctr"/>
            <a:r>
              <a:rPr lang="en-GB" sz="2400" u="sng">
                <a:solidFill>
                  <a:prstClr val="black"/>
                </a:solidFill>
              </a:rPr>
              <a:t>1965 to present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905000"/>
            <a:ext cx="2286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Hirst explores the uncertainty at the core of human experience; love, life, death, loyalty and betrayal through unexpected and unconventional media. </a:t>
            </a:r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0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ie-lewin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687168" cy="3590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Angie </a:t>
            </a:r>
            <a:r>
              <a:rPr lang="en-GB" dirty="0" err="1">
                <a:solidFill>
                  <a:prstClr val="black"/>
                </a:solidFill>
              </a:rPr>
              <a:t>Lewin</a:t>
            </a:r>
            <a:r>
              <a:rPr lang="en-GB" dirty="0">
                <a:solidFill>
                  <a:prstClr val="black"/>
                </a:solidFill>
              </a:rPr>
              <a:t> - Printmaking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 descr="Jean Arp 1959 Feuille se Reposant (Resting Leaf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73016"/>
            <a:ext cx="3692128" cy="2769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28529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Jean Arp- Feuille se Reposant (</a:t>
            </a:r>
            <a:r>
              <a:rPr lang="fr-FR" dirty="0" err="1">
                <a:solidFill>
                  <a:prstClr val="black"/>
                </a:solidFill>
              </a:rPr>
              <a:t>Resting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Leaf</a:t>
            </a:r>
            <a:r>
              <a:rPr lang="fr-FR" dirty="0">
                <a:solidFill>
                  <a:prstClr val="black"/>
                </a:solidFill>
              </a:rPr>
              <a:t>) 1959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m%20Taylor%20Wood@Still%20Lif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am%20Taylor%20Wood@Still%20Lif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53755"/>
            <a:ext cx="3708355" cy="278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m%20Taylor%20Wood@Still%20Life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49255"/>
            <a:ext cx="3657599" cy="274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am%20Taylor%20Wood@Still%20Life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3723070" cy="279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8313" y="76200"/>
            <a:ext cx="2798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prstClr val="black"/>
                </a:solidFill>
              </a:rPr>
              <a:t>Sam Taylor-Wood</a:t>
            </a:r>
            <a:endParaRPr lang="en-GB" sz="28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izabeth blackad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62075"/>
            <a:ext cx="4686300" cy="3362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9530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Elizabeth </a:t>
            </a:r>
            <a:r>
              <a:rPr lang="en-GB" dirty="0" err="1">
                <a:solidFill>
                  <a:prstClr val="black"/>
                </a:solidFill>
              </a:rPr>
              <a:t>Blackadder</a:t>
            </a:r>
            <a:r>
              <a:rPr lang="en-GB" dirty="0">
                <a:solidFill>
                  <a:prstClr val="black"/>
                </a:solidFill>
              </a:rPr>
              <a:t> – botanical drawing and painting.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 descr="WA-Blue Lilies Carol Si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143000"/>
            <a:ext cx="2905125" cy="428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56388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Carol Sims – acrylic on canvas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5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Sophie Ryder</a:t>
            </a:r>
          </a:p>
        </p:txBody>
      </p:sp>
      <p:pic>
        <p:nvPicPr>
          <p:cNvPr id="5" name="Picture 5" descr="2248439995_9796d47a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44663"/>
            <a:ext cx="69342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83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rl_Blossfeld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2400300" cy="2981325"/>
          </a:xfrm>
          <a:prstGeom prst="rect">
            <a:avLst/>
          </a:prstGeom>
        </p:spPr>
      </p:pic>
      <p:pic>
        <p:nvPicPr>
          <p:cNvPr id="4" name="Picture 3" descr="Karl_Blossfeld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24744"/>
            <a:ext cx="2400300" cy="3200400"/>
          </a:xfrm>
          <a:prstGeom prst="rect">
            <a:avLst/>
          </a:prstGeom>
        </p:spPr>
      </p:pic>
      <p:pic>
        <p:nvPicPr>
          <p:cNvPr id="5" name="Picture 4" descr="Karl_Blossfeld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24744"/>
            <a:ext cx="2400300" cy="298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94116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Monochrome photography of natural forms such as flowers, seed pods.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6200"/>
            <a:ext cx="231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prstClr val="black"/>
                </a:solidFill>
              </a:rPr>
              <a:t>Karl </a:t>
            </a:r>
            <a:r>
              <a:rPr lang="en-GB" sz="2800" b="1" u="sng" dirty="0" err="1">
                <a:solidFill>
                  <a:prstClr val="black"/>
                </a:solidFill>
              </a:rPr>
              <a:t>Blossfeldt</a:t>
            </a:r>
            <a:r>
              <a:rPr lang="en-GB" sz="2800" b="1" u="sng" dirty="0">
                <a:solidFill>
                  <a:prstClr val="black"/>
                </a:solidFill>
              </a:rPr>
              <a:t> </a:t>
            </a:r>
            <a:endParaRPr lang="en-GB" sz="28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ston_pepper_number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41888" y="1295400"/>
            <a:ext cx="3897312" cy="4910138"/>
          </a:xfrm>
          <a:noFill/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33400" y="6858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Weston explored natural form through black and white photography</a:t>
            </a:r>
            <a:r>
              <a:rPr lang="en-GB" sz="2000">
                <a:solidFill>
                  <a:prstClr val="black"/>
                </a:solidFill>
              </a:rPr>
              <a:t>.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4" descr="WES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219200"/>
            <a:ext cx="423862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488113"/>
            <a:ext cx="404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Shell, 1927 Vintage gelatin silver print</a:t>
            </a:r>
          </a:p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prstClr val="black"/>
                </a:solidFill>
              </a:rPr>
              <a:t>Edward Weston</a:t>
            </a:r>
            <a:endParaRPr lang="en-GB" sz="28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y_goldsworthy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30538" y="744538"/>
            <a:ext cx="6113462" cy="6113462"/>
          </a:xfr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4495800"/>
            <a:ext cx="2362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(to the right) Carefully broken pebbles scratched white with another stone St. Abbs, Scotland 1 June 1985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914400"/>
            <a:ext cx="2667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prstClr val="black"/>
                </a:solidFill>
              </a:rPr>
              <a:t>Andy Goldsworthy is a British artist who works with nature, natural form and the natural environment to make his creations. </a:t>
            </a:r>
          </a:p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0" y="76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prstClr val="black"/>
                </a:solidFill>
              </a:rPr>
              <a:t>1956 - present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prstClr val="black"/>
                </a:solidFill>
              </a:rPr>
              <a:t>Andy Goldsworthy</a:t>
            </a:r>
            <a:endParaRPr lang="en-GB" sz="32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5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1066800"/>
            <a:ext cx="2514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 kern="0">
                <a:solidFill>
                  <a:prstClr val="black"/>
                </a:solidFill>
              </a:rPr>
              <a:t>O’Keefe’s</a:t>
            </a:r>
            <a:r>
              <a:rPr lang="en-GB" sz="2400" kern="0">
                <a:solidFill>
                  <a:prstClr val="black"/>
                </a:solidFill>
              </a:rPr>
              <a:t> paintings are beautifully contoured forms, realistically painted but using unusual combinations of objects.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kern="0">
                <a:solidFill>
                  <a:prstClr val="black"/>
                </a:solidFill>
              </a:rPr>
              <a:t>She expertly painted subtle tones and colours. </a:t>
            </a:r>
            <a:endParaRPr lang="en-GB" sz="2400" kern="0">
              <a:solidFill>
                <a:prstClr val="black"/>
              </a:solidFill>
            </a:endParaRPr>
          </a:p>
        </p:txBody>
      </p:sp>
      <p:pic>
        <p:nvPicPr>
          <p:cNvPr id="5" name="Picture 23" descr="okeeffe_georgia_rams_h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09625"/>
            <a:ext cx="663733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19600" y="6516688"/>
            <a:ext cx="365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Ram's Skull, Oil Painting, 1935 </a:t>
            </a:r>
            <a:r>
              <a:rPr lang="en-US" b="1" u="sng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750" y="0"/>
            <a:ext cx="4387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prstClr val="black"/>
                </a:solidFill>
              </a:rPr>
              <a:t>Georgia O’Keefe </a:t>
            </a:r>
            <a:endParaRPr lang="en-GB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5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NATURAL WORLD</vt:lpstr>
      <vt:lpstr>PowerPoint Presentation</vt:lpstr>
      <vt:lpstr>PowerPoint Presentation</vt:lpstr>
      <vt:lpstr>PowerPoint Presentation</vt:lpstr>
      <vt:lpstr>Sophie Ryder</vt:lpstr>
      <vt:lpstr>PowerPoint Presentation</vt:lpstr>
      <vt:lpstr>PowerPoint Presentation</vt:lpstr>
      <vt:lpstr>PowerPoint Presentation</vt:lpstr>
      <vt:lpstr>PowerPoint Presentation</vt:lpstr>
      <vt:lpstr>Yayoi Kusama 1929 - present</vt:lpstr>
      <vt:lpstr>PowerPoint Presentation</vt:lpstr>
      <vt:lpstr>PowerPoint Presentation</vt:lpstr>
      <vt:lpstr>David Hockney</vt:lpstr>
      <vt:lpstr>PowerPoint Presentation</vt:lpstr>
    </vt:vector>
  </TitlesOfParts>
  <Company>Arrow Vale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</dc:title>
  <dc:creator>lwilson</dc:creator>
  <cp:lastModifiedBy>lwilson</cp:lastModifiedBy>
  <cp:revision>4</cp:revision>
  <dcterms:created xsi:type="dcterms:W3CDTF">2014-09-08T13:42:01Z</dcterms:created>
  <dcterms:modified xsi:type="dcterms:W3CDTF">2014-09-08T13:43:30Z</dcterms:modified>
</cp:coreProperties>
</file>