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19AC-1F9D-457D-8A14-E745AE3E2A24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97AAA-8795-4FC2-AF1D-111EB72299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7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3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0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6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7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8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1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7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3D37-382E-4377-B695-8E0E1B174C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F45D-7222-4453-A1AA-7FEBB7DE9E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://www.art2day.co.uk/multicultural-society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850106"/>
          </a:xfrm>
          <a:solidFill>
            <a:srgbClr val="FFFF00"/>
          </a:solidFill>
        </p:spPr>
        <p:txBody>
          <a:bodyPr/>
          <a:lstStyle/>
          <a:p>
            <a:r>
              <a:rPr lang="en-GB" sz="4000" dirty="0" smtClean="0"/>
              <a:t>Multi-cultural Society</a:t>
            </a:r>
            <a:endParaRPr lang="en-GB" sz="4000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990975" cy="31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4396462"/>
            <a:ext cx="186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Yinka</a:t>
            </a:r>
            <a:r>
              <a:rPr lang="en-GB" dirty="0" smtClean="0"/>
              <a:t> </a:t>
            </a:r>
            <a:r>
              <a:rPr lang="en-GB" dirty="0" err="1" smtClean="0"/>
              <a:t>Shonibare</a:t>
            </a:r>
            <a:endParaRPr lang="en-GB" dirty="0"/>
          </a:p>
        </p:txBody>
      </p:sp>
      <p:pic>
        <p:nvPicPr>
          <p:cNvPr id="1028" name="Picture 4" descr="Chris ofili Afrodizzia 2nd version 1996 pa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8276"/>
            <a:ext cx="3131840" cy="413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76256" y="439646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Chris </a:t>
            </a:r>
            <a:r>
              <a:rPr lang="en-GB" dirty="0" err="1" smtClean="0"/>
              <a:t>Ofili</a:t>
            </a:r>
            <a:endParaRPr lang="en-GB" dirty="0"/>
          </a:p>
        </p:txBody>
      </p:sp>
      <p:pic>
        <p:nvPicPr>
          <p:cNvPr id="7170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65668"/>
            <a:ext cx="3881611" cy="29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0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www.art2day.co.uk/multicultural-society.html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194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8902"/>
            <a:ext cx="4961731" cy="20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3024954"/>
            <a:ext cx="2924325" cy="29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8639"/>
            <a:ext cx="3788420" cy="25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15" y="692696"/>
            <a:ext cx="268605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77" y="119145"/>
            <a:ext cx="3009738" cy="20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ARCHITECTURE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E:\DCIM\114_FUJI\DSCF4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7" y="692696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1432</TotalTime>
  <Words>10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1_Office Theme</vt:lpstr>
      <vt:lpstr>Multi-cultural Society</vt:lpstr>
      <vt:lpstr>PowerPoint Presentation</vt:lpstr>
      <vt:lpstr>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EVERYDAY -         PATRICK CAULFIELD</dc:title>
  <dc:creator>Your User Name</dc:creator>
  <cp:lastModifiedBy>laura</cp:lastModifiedBy>
  <cp:revision>63</cp:revision>
  <cp:lastPrinted>2014-02-05T08:09:05Z</cp:lastPrinted>
  <dcterms:created xsi:type="dcterms:W3CDTF">2010-12-22T21:51:59Z</dcterms:created>
  <dcterms:modified xsi:type="dcterms:W3CDTF">2014-09-08T21:02:21Z</dcterms:modified>
</cp:coreProperties>
</file>