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56" r:id="rId2"/>
    <p:sldId id="257" r:id="rId3"/>
    <p:sldId id="258" r:id="rId4"/>
    <p:sldId id="266" r:id="rId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0"/>
  </p:normalViewPr>
  <p:slideViewPr>
    <p:cSldViewPr>
      <p:cViewPr>
        <p:scale>
          <a:sx n="60" d="100"/>
          <a:sy n="60" d="100"/>
        </p:scale>
        <p:origin x="-1656"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C1919AC-1F9D-457D-8A14-E745AE3E2A24}" type="datetimeFigureOut">
              <a:rPr lang="en-GB" smtClean="0"/>
              <a:pPr/>
              <a:t>08/09/2014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F197AAA-8795-4FC2-AF1D-111EB72299A1}" type="slidenum">
              <a:rPr lang="en-GB" smtClean="0"/>
              <a:pPr/>
              <a:t>‹#›</a:t>
            </a:fld>
            <a:endParaRPr lang="en-GB"/>
          </a:p>
        </p:txBody>
      </p:sp>
    </p:spTree>
    <p:extLst>
      <p:ext uri="{BB962C8B-B14F-4D97-AF65-F5344CB8AC3E}">
        <p14:creationId xmlns:p14="http://schemas.microsoft.com/office/powerpoint/2010/main" val="59667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1E3D37-382E-4377-B695-8E0E1B174CB1}" type="datetimeFigureOut">
              <a:rPr lang="en-GB" smtClean="0">
                <a:solidFill>
                  <a:prstClr val="black">
                    <a:tint val="75000"/>
                  </a:prstClr>
                </a:solidFill>
              </a:rPr>
              <a:pPr/>
              <a:t>08/09/2014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48BF45D-7222-4453-A1AA-7FEBB7DE9E7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6370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1E3D37-382E-4377-B695-8E0E1B174CB1}" type="datetimeFigureOut">
              <a:rPr lang="en-GB" smtClean="0">
                <a:solidFill>
                  <a:prstClr val="black">
                    <a:tint val="75000"/>
                  </a:prstClr>
                </a:solidFill>
              </a:rPr>
              <a:pPr/>
              <a:t>08/09/2014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48BF45D-7222-4453-A1AA-7FEBB7DE9E7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3913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1E3D37-382E-4377-B695-8E0E1B174CB1}" type="datetimeFigureOut">
              <a:rPr lang="en-GB" smtClean="0">
                <a:solidFill>
                  <a:prstClr val="black">
                    <a:tint val="75000"/>
                  </a:prstClr>
                </a:solidFill>
              </a:rPr>
              <a:pPr/>
              <a:t>08/09/2014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48BF45D-7222-4453-A1AA-7FEBB7DE9E7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680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1E3D37-382E-4377-B695-8E0E1B174CB1}" type="datetimeFigureOut">
              <a:rPr lang="en-GB" smtClean="0">
                <a:solidFill>
                  <a:prstClr val="black">
                    <a:tint val="75000"/>
                  </a:prstClr>
                </a:solidFill>
              </a:rPr>
              <a:pPr/>
              <a:t>08/09/2014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48BF45D-7222-4453-A1AA-7FEBB7DE9E7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606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1E3D37-382E-4377-B695-8E0E1B174CB1}" type="datetimeFigureOut">
              <a:rPr lang="en-GB" smtClean="0">
                <a:solidFill>
                  <a:prstClr val="black">
                    <a:tint val="75000"/>
                  </a:prstClr>
                </a:solidFill>
              </a:rPr>
              <a:pPr/>
              <a:t>08/09/2014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48BF45D-7222-4453-A1AA-7FEBB7DE9E7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232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1E3D37-382E-4377-B695-8E0E1B174CB1}" type="datetimeFigureOut">
              <a:rPr lang="en-GB" smtClean="0">
                <a:solidFill>
                  <a:prstClr val="black">
                    <a:tint val="75000"/>
                  </a:prstClr>
                </a:solidFill>
              </a:rPr>
              <a:pPr/>
              <a:t>08/09/2014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48BF45D-7222-4453-A1AA-7FEBB7DE9E7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7071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1E3D37-382E-4377-B695-8E0E1B174CB1}" type="datetimeFigureOut">
              <a:rPr lang="en-GB" smtClean="0">
                <a:solidFill>
                  <a:prstClr val="black">
                    <a:tint val="75000"/>
                  </a:prstClr>
                </a:solidFill>
              </a:rPr>
              <a:pPr/>
              <a:t>08/09/2014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48BF45D-7222-4453-A1AA-7FEBB7DE9E7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4383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1E3D37-382E-4377-B695-8E0E1B174CB1}" type="datetimeFigureOut">
              <a:rPr lang="en-GB" smtClean="0">
                <a:solidFill>
                  <a:prstClr val="black">
                    <a:tint val="75000"/>
                  </a:prstClr>
                </a:solidFill>
              </a:rPr>
              <a:pPr/>
              <a:t>08/09/2014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48BF45D-7222-4453-A1AA-7FEBB7DE9E7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721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E3D37-382E-4377-B695-8E0E1B174CB1}" type="datetimeFigureOut">
              <a:rPr lang="en-GB" smtClean="0">
                <a:solidFill>
                  <a:prstClr val="black">
                    <a:tint val="75000"/>
                  </a:prstClr>
                </a:solidFill>
              </a:rPr>
              <a:pPr/>
              <a:t>08/09/2014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48BF45D-7222-4453-A1AA-7FEBB7DE9E7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388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E3D37-382E-4377-B695-8E0E1B174CB1}" type="datetimeFigureOut">
              <a:rPr lang="en-GB" smtClean="0">
                <a:solidFill>
                  <a:prstClr val="black">
                    <a:tint val="75000"/>
                  </a:prstClr>
                </a:solidFill>
              </a:rPr>
              <a:pPr/>
              <a:t>08/09/2014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48BF45D-7222-4453-A1AA-7FEBB7DE9E7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586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E3D37-382E-4377-B695-8E0E1B174CB1}" type="datetimeFigureOut">
              <a:rPr lang="en-GB" smtClean="0">
                <a:solidFill>
                  <a:prstClr val="black">
                    <a:tint val="75000"/>
                  </a:prstClr>
                </a:solidFill>
              </a:rPr>
              <a:pPr/>
              <a:t>08/09/2014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48BF45D-7222-4453-A1AA-7FEBB7DE9E7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427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E3D37-382E-4377-B695-8E0E1B174CB1}" type="datetimeFigureOut">
              <a:rPr lang="en-GB" smtClean="0">
                <a:solidFill>
                  <a:prstClr val="black">
                    <a:tint val="75000"/>
                  </a:prstClr>
                </a:solidFill>
              </a:rPr>
              <a:pPr/>
              <a:t>08/09/2014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BF45D-7222-4453-A1AA-7FEBB7DE9E7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06020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lightbox-object-20077"/><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hyperlink" Target="http://www.tate.org.uk/art/artworks/kennard-protest-and-survive-t12478" TargetMode="External"/><Relationship Id="rId5" Type="http://schemas.openxmlformats.org/officeDocument/2006/relationships/hyperlink" Target="http://www.art2day.co.uk/war.html" TargetMode="External"/><Relationship Id="rId4" Type="http://schemas.openxmlformats.org/officeDocument/2006/relationships/image" Target="../media/image3.jpe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hyperlink" Target="http://www.art2day.co.uk/civil-unrest.html"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1645" y="97078"/>
            <a:ext cx="2969962" cy="1060500"/>
          </a:xfrm>
          <a:solidFill>
            <a:srgbClr val="FFFF00"/>
          </a:solidFill>
        </p:spPr>
        <p:txBody>
          <a:bodyPr/>
          <a:lstStyle/>
          <a:p>
            <a:r>
              <a:rPr lang="en-GB" sz="4000" dirty="0" smtClean="0"/>
              <a:t>Civil Unrest</a:t>
            </a:r>
            <a:endParaRPr lang="en-GB" sz="4000" dirty="0"/>
          </a:p>
        </p:txBody>
      </p:sp>
      <p:pic>
        <p:nvPicPr>
          <p:cNvPr id="3074"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591"/>
            <a:ext cx="3096344" cy="20606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412" y="208260"/>
            <a:ext cx="2914650" cy="3810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268760"/>
            <a:ext cx="2781540" cy="37113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97" y="2204864"/>
            <a:ext cx="3098042" cy="646331"/>
          </a:xfrm>
          <a:prstGeom prst="rect">
            <a:avLst/>
          </a:prstGeom>
        </p:spPr>
        <p:txBody>
          <a:bodyPr wrap="square">
            <a:spAutoFit/>
          </a:bodyPr>
          <a:lstStyle/>
          <a:p>
            <a:r>
              <a:rPr lang="en-GB" dirty="0">
                <a:hlinkClick r:id="rId5"/>
              </a:rPr>
              <a:t>http://</a:t>
            </a:r>
            <a:r>
              <a:rPr lang="en-GB" dirty="0" smtClean="0">
                <a:hlinkClick r:id="rId5"/>
              </a:rPr>
              <a:t>www.art2day.co.uk/war.html</a:t>
            </a:r>
            <a:r>
              <a:rPr lang="en-GB" dirty="0" smtClean="0"/>
              <a:t> </a:t>
            </a:r>
            <a:endParaRPr lang="en-GB" dirty="0"/>
          </a:p>
        </p:txBody>
      </p:sp>
      <p:pic>
        <p:nvPicPr>
          <p:cNvPr id="3080" name="Picture 8" descr="© Peter Kennard">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679" y="2956140"/>
            <a:ext cx="2448272" cy="35261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1707" y="6453336"/>
            <a:ext cx="1762021" cy="369332"/>
          </a:xfrm>
          <a:prstGeom prst="rect">
            <a:avLst/>
          </a:prstGeom>
          <a:noFill/>
        </p:spPr>
        <p:txBody>
          <a:bodyPr wrap="none" rtlCol="0">
            <a:spAutoFit/>
          </a:bodyPr>
          <a:lstStyle/>
          <a:p>
            <a:r>
              <a:rPr lang="en-GB" dirty="0" smtClean="0"/>
              <a:t>Peter Kennard </a:t>
            </a:r>
            <a:endParaRPr lang="en-GB" dirty="0"/>
          </a:p>
        </p:txBody>
      </p:sp>
      <p:pic>
        <p:nvPicPr>
          <p:cNvPr id="3082" name="Picture 10" descr="A Howitzer Firing, 1918, by Paul Nash.; Paul Nash became one of the best-known British official war artists of the First World War. This painting highlights the role and power of artillery, which caused the majority of casualties during the conflict. The howitzers are disguised with camouflage netting and a biplane is just visible in the sky, emphasising the modern technology of war supplied by the industry of home. The painting is a modernist interpretation of a modern war.">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46677" y="4173995"/>
            <a:ext cx="3174244" cy="24640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548458" y="6297602"/>
            <a:ext cx="1249060" cy="369332"/>
          </a:xfrm>
          <a:prstGeom prst="rect">
            <a:avLst/>
          </a:prstGeom>
          <a:noFill/>
        </p:spPr>
        <p:txBody>
          <a:bodyPr wrap="none" rtlCol="0">
            <a:spAutoFit/>
          </a:bodyPr>
          <a:lstStyle/>
          <a:p>
            <a:r>
              <a:rPr lang="en-GB" dirty="0" smtClean="0"/>
              <a:t>Paul Nash</a:t>
            </a:r>
            <a:endParaRPr lang="en-GB" dirty="0"/>
          </a:p>
        </p:txBody>
      </p:sp>
    </p:spTree>
    <p:extLst>
      <p:ext uri="{BB962C8B-B14F-4D97-AF65-F5344CB8AC3E}">
        <p14:creationId xmlns:p14="http://schemas.microsoft.com/office/powerpoint/2010/main" val="940618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descr="Dexter Dalwood, ‘Situationist Apartment May '68’ 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7" y="188640"/>
            <a:ext cx="3995936" cy="27577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803" y="2999228"/>
            <a:ext cx="2304525" cy="369332"/>
          </a:xfrm>
          <a:prstGeom prst="rect">
            <a:avLst/>
          </a:prstGeom>
          <a:noFill/>
        </p:spPr>
        <p:txBody>
          <a:bodyPr wrap="square" rtlCol="0">
            <a:spAutoFit/>
          </a:bodyPr>
          <a:lstStyle/>
          <a:p>
            <a:r>
              <a:rPr lang="en-GB" dirty="0" smtClean="0"/>
              <a:t>Dexter </a:t>
            </a:r>
            <a:r>
              <a:rPr lang="en-GB" dirty="0" err="1" smtClean="0"/>
              <a:t>Dalwood</a:t>
            </a:r>
            <a:r>
              <a:rPr lang="en-GB" dirty="0" smtClean="0"/>
              <a:t> </a:t>
            </a:r>
            <a:endParaRPr lang="en-GB" dirty="0"/>
          </a:p>
        </p:txBody>
      </p:sp>
      <p:pic>
        <p:nvPicPr>
          <p:cNvPr id="6148" name="Picture 4" descr="Joe Tilson, ‘Jan Palach’ 19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8650" y="119062"/>
            <a:ext cx="4705350" cy="58388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20072" y="6093296"/>
            <a:ext cx="2304525" cy="369332"/>
          </a:xfrm>
          <a:prstGeom prst="rect">
            <a:avLst/>
          </a:prstGeom>
          <a:noFill/>
        </p:spPr>
        <p:txBody>
          <a:bodyPr wrap="square" rtlCol="0">
            <a:spAutoFit/>
          </a:bodyPr>
          <a:lstStyle/>
          <a:p>
            <a:pPr algn="r"/>
            <a:r>
              <a:rPr lang="en-GB" dirty="0" smtClean="0"/>
              <a:t>Joe </a:t>
            </a:r>
            <a:r>
              <a:rPr lang="en-GB" dirty="0" err="1" smtClean="0"/>
              <a:t>Tilson</a:t>
            </a:r>
            <a:endParaRPr lang="en-GB" dirty="0"/>
          </a:p>
        </p:txBody>
      </p:sp>
      <p:pic>
        <p:nvPicPr>
          <p:cNvPr id="2050" name="Picture 2"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3384976"/>
            <a:ext cx="3967663" cy="320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67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2" y="71821"/>
            <a:ext cx="3099048" cy="30990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53529"/>
            <a:ext cx="4248472" cy="29389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207938"/>
            <a:ext cx="3843653" cy="256243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3212976"/>
            <a:ext cx="3312368" cy="33715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3758" y="6021288"/>
            <a:ext cx="4412362" cy="369332"/>
          </a:xfrm>
          <a:prstGeom prst="rect">
            <a:avLst/>
          </a:prstGeom>
        </p:spPr>
        <p:txBody>
          <a:bodyPr wrap="none">
            <a:spAutoFit/>
          </a:bodyPr>
          <a:lstStyle/>
          <a:p>
            <a:r>
              <a:rPr lang="en-GB" dirty="0">
                <a:hlinkClick r:id="rId6"/>
              </a:rPr>
              <a:t>http://</a:t>
            </a:r>
            <a:r>
              <a:rPr lang="en-GB" dirty="0" smtClean="0">
                <a:hlinkClick r:id="rId6"/>
              </a:rPr>
              <a:t>www.art2day.co.uk/civil-unrest.html</a:t>
            </a:r>
            <a:r>
              <a:rPr lang="en-GB" dirty="0" smtClean="0"/>
              <a:t> </a:t>
            </a:r>
            <a:endParaRPr lang="en-GB" dirty="0"/>
          </a:p>
        </p:txBody>
      </p:sp>
    </p:spTree>
    <p:extLst>
      <p:ext uri="{BB962C8B-B14F-4D97-AF65-F5344CB8AC3E}">
        <p14:creationId xmlns:p14="http://schemas.microsoft.com/office/powerpoint/2010/main" val="2632592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sz="3600" dirty="0" smtClean="0"/>
              <a:t>CIVIL UNREST</a:t>
            </a:r>
            <a:endParaRPr lang="en-GB" sz="3600" dirty="0"/>
          </a:p>
        </p:txBody>
      </p:sp>
      <p:sp>
        <p:nvSpPr>
          <p:cNvPr id="5" name="Subtitle 4"/>
          <p:cNvSpPr>
            <a:spLocks noGrp="1"/>
          </p:cNvSpPr>
          <p:nvPr>
            <p:ph type="subTitle" idx="1"/>
          </p:nvPr>
        </p:nvSpPr>
        <p:spPr/>
        <p:txBody>
          <a:bodyPr/>
          <a:lstStyle/>
          <a:p>
            <a:endParaRPr lang="en-GB"/>
          </a:p>
        </p:txBody>
      </p:sp>
      <p:pic>
        <p:nvPicPr>
          <p:cNvPr id="6" name="Picture 5" descr="E:\DCIM\114_FUJI\DSCF44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692696"/>
            <a:ext cx="7200000" cy="5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8093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1432</TotalTime>
  <Words>18</Words>
  <Application>Microsoft Office PowerPoint</Application>
  <PresentationFormat>On-screen Show (4:3)</PresentationFormat>
  <Paragraphs>8</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1_Office Theme</vt:lpstr>
      <vt:lpstr>Civil Unrest</vt:lpstr>
      <vt:lpstr>PowerPoint Presentation</vt:lpstr>
      <vt:lpstr>PowerPoint Presentation</vt:lpstr>
      <vt:lpstr>CIVIL UNREST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EVERYDAY -         PATRICK CAULFIELD</dc:title>
  <dc:creator>Your User Name</dc:creator>
  <cp:lastModifiedBy>laura</cp:lastModifiedBy>
  <cp:revision>61</cp:revision>
  <cp:lastPrinted>2014-02-05T08:09:05Z</cp:lastPrinted>
  <dcterms:created xsi:type="dcterms:W3CDTF">2010-12-22T21:51:59Z</dcterms:created>
  <dcterms:modified xsi:type="dcterms:W3CDTF">2014-09-08T21:01:32Z</dcterms:modified>
</cp:coreProperties>
</file>