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9" r:id="rId2"/>
    <p:sldId id="300" r:id="rId3"/>
    <p:sldId id="261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F5B7A-B56B-4E5A-BC74-7D060C2369CF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7676B-1CC5-45AA-BF5C-062EF79CF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23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20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1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8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99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86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34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33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6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5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0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www.google.co.uk/url?q=http://www.tate.org.uk/art/artworks/randall-page-a-place-of-ones-own-p77735&amp;sa=U&amp;ei=gjygU8HwLePY7Ab1tIHYCg&amp;ved=0CCgQ9QEwCQ&amp;sig2=7YDQRdRThq6gbRN6zjwRVw&amp;usg=AFQjCNGT1b4HNNOqn10zLn5x3EtzyuZeE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3.bp.blogspot.com/_zqFoq3qej2c/TC0goay2P5I/AAAAAAABabA/LESmnKZCjU0/s1600/Vicissitudes-hero.jpg" TargetMode="External"/><Relationship Id="rId3" Type="http://schemas.openxmlformats.org/officeDocument/2006/relationships/hyperlink" Target="http://www.google.co.uk/url?q=http://www.thisiscolossal.com/tags/environment/&amp;sa=U&amp;ei=xjygU5LUOs-B7QbDsoCIBg&amp;ved=0CB4Q9QEwBA&amp;sig2=pwS_GXlwQO4pdjm_42er7g&amp;usg=AFQjCNHQ-H5BAIQ30gDSXI0ou9Gw74PbQQ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deford.devon.sch.uk/art/gcse07/viewpoints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deford.devon.sch.uk/art/galleries/alev_art_08/index.html" TargetMode="External"/><Relationship Id="rId2" Type="http://schemas.openxmlformats.org/officeDocument/2006/relationships/hyperlink" Target="http://frog.bideford.devon.sch.uk/index.phtml?d=1700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deford.devon.sch.uk/art/art_images/galleries/a2%201/index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2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i="1" dirty="0" smtClean="0">
                <a:solidFill>
                  <a:prstClr val="black"/>
                </a:solidFill>
                <a:ea typeface="+mn-ea"/>
                <a:cs typeface="+mn-cs"/>
              </a:rPr>
              <a:t>The Natural Environment </a:t>
            </a:r>
            <a:br>
              <a:rPr lang="en-GB" sz="3200" b="1" i="1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 descr="http://www.pageandstrange.com/karen_kulyk/photos/Karen_kulyk_night_sky_lad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2636"/>
            <a:ext cx="298878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ageandstrange.com/karen_kulyk/photos/Karen_kulyk_Night_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55" y="2492896"/>
            <a:ext cx="2520280" cy="255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29641" y="5084475"/>
            <a:ext cx="1399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Karen </a:t>
            </a:r>
            <a:r>
              <a:rPr lang="en-GB" sz="2000" dirty="0" err="1">
                <a:solidFill>
                  <a:prstClr val="black"/>
                </a:solidFill>
              </a:rPr>
              <a:t>Kulyk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5122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4248"/>
            <a:ext cx="2448272" cy="24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9080" y="2924944"/>
            <a:ext cx="1923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Shane McAdams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4" y="3277726"/>
            <a:ext cx="3278138" cy="187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589" y="5147900"/>
            <a:ext cx="157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Torben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Giehler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23674" r="14063" b="19976"/>
          <a:stretch/>
        </p:blipFill>
        <p:spPr bwMode="auto">
          <a:xfrm>
            <a:off x="1862012" y="4939922"/>
            <a:ext cx="3060340" cy="181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8323" y="6237312"/>
            <a:ext cx="1626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Andrea  Hunter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(felt)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t2.gstatic.com/images?q=tbn:ANd9GcQ0xh_sUL7azUtkN04M9HF-R1CcxWXizuaDuQgF95wjUqZmsruh50waFuk:www.tate.org.uk/art/images/work/P/P77/P77735_10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15972"/>
            <a:ext cx="1660579" cy="244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02" y="2492896"/>
            <a:ext cx="2446550" cy="184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57390" y="4293096"/>
            <a:ext cx="1573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Peter Randall</a:t>
            </a:r>
          </a:p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Page </a:t>
            </a:r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2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2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i="1" dirty="0" smtClean="0">
                <a:solidFill>
                  <a:prstClr val="black"/>
                </a:solidFill>
                <a:ea typeface="+mn-ea"/>
                <a:cs typeface="+mn-cs"/>
              </a:rPr>
              <a:t>The Natural Environment </a:t>
            </a:r>
            <a:br>
              <a:rPr lang="en-GB" sz="3200" b="1" i="1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en-GB" b="1" i="1" dirty="0"/>
          </a:p>
        </p:txBody>
      </p:sp>
      <p:sp>
        <p:nvSpPr>
          <p:cNvPr id="4" name="Rectangle 3"/>
          <p:cNvSpPr/>
          <p:nvPr/>
        </p:nvSpPr>
        <p:spPr>
          <a:xfrm>
            <a:off x="4283968" y="548680"/>
            <a:ext cx="10811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Ana </a:t>
            </a: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Teresa </a:t>
            </a:r>
          </a:p>
          <a:p>
            <a:r>
              <a:rPr lang="en-GB" sz="2000" dirty="0" err="1" smtClean="0">
                <a:solidFill>
                  <a:prstClr val="black"/>
                </a:solidFill>
              </a:rPr>
              <a:t>Barboza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080" y="2636912"/>
            <a:ext cx="2103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Andy Goldsworthy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89" y="5147900"/>
            <a:ext cx="1595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Kate McDowell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98312" y="4397042"/>
            <a:ext cx="173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Jason </a:t>
            </a:r>
            <a:r>
              <a:rPr lang="en-GB" sz="2000" dirty="0" err="1" smtClean="0">
                <a:solidFill>
                  <a:prstClr val="black"/>
                </a:solidFill>
              </a:rPr>
              <a:t>DeCaires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9" y="3068275"/>
            <a:ext cx="2408237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t0.gstatic.com/images?q=tbn:ANd9GcTLXel51uAxJyoKElsR-sCiiFuIjmzEJVIsPyegy6iClJ1pKLOl8tdLUrk:www.thisiscolossal.com/wp-content/uploads/2012/12/kate-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1832962" cy="2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Amazing Artist Andy Goldswort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" y="547351"/>
            <a:ext cx="2624902" cy="20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Amazing Artist Andy Goldsworth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78" y="1716835"/>
            <a:ext cx="2415524" cy="24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24058"/>
            <a:ext cx="2957159" cy="195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http://3.bp.blogspot.com/_zqFoq3qej2c/TC0goay2P5I/AAAAAAABabA/LESmnKZCjU0/s400/Vicissitudes-her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38" y="5332566"/>
            <a:ext cx="2223157" cy="145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api.ning.com:80/files/p5H7N8Ot6oOgyvMegcIACwmvLf1*X7VsIgMpfTvx79azyNTN7wMDEHIhbKHYJ*sUQzb5h7I-YdRQSa3YpVq92aLyEDAWajgz/AnaTeresaBarboza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87" y="0"/>
            <a:ext cx="3670708" cy="27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21385" r="42756" b="19428"/>
          <a:stretch/>
        </p:blipFill>
        <p:spPr bwMode="auto">
          <a:xfrm>
            <a:off x="6346990" y="2688290"/>
            <a:ext cx="2700786" cy="254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365098" y="3333475"/>
            <a:ext cx="1027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Maki</a:t>
            </a:r>
          </a:p>
          <a:p>
            <a:pPr algn="ctr"/>
            <a:r>
              <a:rPr lang="en-GB" sz="1600" dirty="0" err="1">
                <a:solidFill>
                  <a:prstClr val="black"/>
                </a:solidFill>
              </a:rPr>
              <a:t>Ohkojima</a:t>
            </a:r>
            <a:r>
              <a:rPr lang="en-GB" sz="16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33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, </a:t>
            </a:r>
            <a:r>
              <a:rPr lang="en-GB" dirty="0"/>
              <a:t>Andrea Hunter </a:t>
            </a:r>
            <a:r>
              <a:rPr lang="en-GB" dirty="0" smtClean="0"/>
              <a:t>and Karen </a:t>
            </a:r>
            <a:r>
              <a:rPr lang="en-GB" dirty="0" err="1" smtClean="0"/>
              <a:t>Kulyk</a:t>
            </a:r>
            <a:endParaRPr lang="en-GB" dirty="0" smtClean="0"/>
          </a:p>
          <a:p>
            <a:r>
              <a:rPr lang="en-GB" dirty="0"/>
              <a:t>William </a:t>
            </a:r>
            <a:r>
              <a:rPr lang="en-GB" dirty="0" smtClean="0"/>
              <a:t>Eggleston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www.bideford.devon.sch.uk/art/gcse07/viewpoints/index.html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40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Alevel</a:t>
            </a:r>
            <a:r>
              <a:rPr lang="en-GB" dirty="0" smtClean="0"/>
              <a:t> galleries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frog.bideford.devon.sch.uk/index.phtml?d=170027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www.bideford.devon.sch.uk/art/galleries/alev_art_08/index.html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www.bideford.devon.sch.uk/art/art_images/galleries/a2%201/index2.html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74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53</Words>
  <Application>Microsoft Office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The Natural Environment  </vt:lpstr>
      <vt:lpstr>The Natural Environment  </vt:lpstr>
      <vt:lpstr>PowerPoint Presentation</vt:lpstr>
      <vt:lpstr>Alevel galleries 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Magnified Images</dc:title>
  <dc:creator>Wilson, L Miss</dc:creator>
  <cp:lastModifiedBy>lwilson</cp:lastModifiedBy>
  <cp:revision>40</cp:revision>
  <dcterms:created xsi:type="dcterms:W3CDTF">2012-05-02T12:17:33Z</dcterms:created>
  <dcterms:modified xsi:type="dcterms:W3CDTF">2014-09-08T14:12:06Z</dcterms:modified>
</cp:coreProperties>
</file>