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59" r:id="rId3"/>
    <p:sldId id="263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19AC-1F9D-457D-8A14-E745AE3E2A24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7AAA-8795-4FC2-AF1D-111EB7229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7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002" y="116632"/>
            <a:ext cx="4692158" cy="1026962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Sporting Events </a:t>
            </a:r>
            <a:endParaRPr lang="en-GB" dirty="0"/>
          </a:p>
        </p:txBody>
      </p:sp>
      <p:pic>
        <p:nvPicPr>
          <p:cNvPr id="5124" name="Picture 4" descr="Gustav Klutsis. Postcard for the All Union Spartakiada Sporting Event. 1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765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422108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Gustav </a:t>
            </a:r>
            <a:r>
              <a:rPr lang="en-GB" b="1" dirty="0" err="1" smtClean="0"/>
              <a:t>klutsis</a:t>
            </a:r>
            <a:endParaRPr lang="en-GB" b="1" dirty="0"/>
          </a:p>
        </p:txBody>
      </p:sp>
      <p:pic>
        <p:nvPicPr>
          <p:cNvPr id="5126" name="Picture 6" descr="Jeff Koons, ‘Encased - Four Rows’ 1983-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520280" cy="34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479715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Jeff </a:t>
            </a:r>
            <a:r>
              <a:rPr lang="en-GB" b="1" dirty="0" err="1" smtClean="0"/>
              <a:t>Koons</a:t>
            </a:r>
            <a:endParaRPr lang="en-GB" b="1" dirty="0"/>
          </a:p>
        </p:txBody>
      </p:sp>
      <p:pic>
        <p:nvPicPr>
          <p:cNvPr id="5128" name="Picture 8" descr="Howard Kanovitz, ‘Basketball Pinboard’ 19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1262811"/>
            <a:ext cx="3500454" cy="24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ieter Roth, ‘Double Somersault’ 19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8" y="3861048"/>
            <a:ext cx="3741415" cy="28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2320" y="630625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Dieter Roth – Double Somerset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-8575" y="101271"/>
            <a:ext cx="202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Howard </a:t>
            </a:r>
            <a:r>
              <a:rPr lang="en-GB" b="1" dirty="0" err="1" smtClean="0"/>
              <a:t>Kanovitz</a:t>
            </a:r>
            <a:endParaRPr lang="en-GB" b="1" dirty="0" smtClean="0"/>
          </a:p>
          <a:p>
            <a:r>
              <a:rPr lang="en-GB" b="1" dirty="0" smtClean="0"/>
              <a:t>Basketball </a:t>
            </a:r>
            <a:r>
              <a:rPr lang="en-GB" b="1" dirty="0" err="1"/>
              <a:t>Pinboard</a:t>
            </a:r>
            <a:r>
              <a:rPr lang="en-GB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6424" cy="44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2667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789"/>
            <a:ext cx="5354960" cy="30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28498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2012 </a:t>
            </a:r>
            <a:r>
              <a:rPr lang="en-GB" dirty="0" err="1" smtClean="0"/>
              <a:t>olympics</a:t>
            </a:r>
            <a:r>
              <a:rPr lang="en-GB" dirty="0" smtClean="0"/>
              <a:t> 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SPORTING EVENTS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 descr="E:\DCIM\114_FUJI\DSCF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7" y="69269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54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1432</TotalTime>
  <Words>20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Sporting Events </vt:lpstr>
      <vt:lpstr>PowerPoint Presentation</vt:lpstr>
      <vt:lpstr>SPORTING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EVERYDAY -         PATRICK CAULFIELD</dc:title>
  <dc:creator>Your User Name</dc:creator>
  <cp:lastModifiedBy>laura</cp:lastModifiedBy>
  <cp:revision>62</cp:revision>
  <cp:lastPrinted>2014-02-05T08:09:05Z</cp:lastPrinted>
  <dcterms:created xsi:type="dcterms:W3CDTF">2010-12-22T21:51:59Z</dcterms:created>
  <dcterms:modified xsi:type="dcterms:W3CDTF">2014-09-08T21:01:58Z</dcterms:modified>
</cp:coreProperties>
</file>