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3" r:id="rId2"/>
    <p:sldId id="304" r:id="rId3"/>
    <p:sldId id="261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F5B7A-B56B-4E5A-BC74-7D060C2369CF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676B-1CC5-45AA-BF5C-062EF79CF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0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9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6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3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6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0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te.org.uk/art/artworks/sullivan-narcissus-p2022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te.org.uk/art/artworks/mapplethorpe-skull-ar00223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blog.ac-rouen.fr/lyc-senghor-le-petit-prince/files/Johannes_Vermeer_1632-1675_-_The_Girl_With_The_Pearl_Earring_16653.jpg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http://www.tate.org.uk/art/artworks/yass-corridors-t0707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te.org.uk/art/images/work/AR/AR00044_10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hyperlink" Target="http://www.tate.org.uk/art/images/work/T/T07/T07647_10.jp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hyperlink" Target="http://www.google.co.uk/url?q=http://www.marktweedie.co.uk/&amp;sa=U&amp;ei=4EagU-b5I-PB7Abd7YDwCw&amp;ved=0CC4Q9QEwDA&amp;sig2=ykTOjj2X-MqwD57aF1s--Q&amp;usg=AFQjCNHZwsROOMtgRg3gvdlEiCWLPgNIr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deford.devon.sch.uk/art/gcse07/viewpoin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deford.devon.sch.uk/art/galleries/alev_art_08/index.html" TargetMode="External"/><Relationship Id="rId2" Type="http://schemas.openxmlformats.org/officeDocument/2006/relationships/hyperlink" Target="http://frog.bideford.devon.sch.uk/index.phtml?d=1700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deford.devon.sch.uk/art/art_images/galleries/a2%201/index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5" y="0"/>
            <a:ext cx="3757791" cy="504087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i="1" dirty="0" smtClean="0"/>
              <a:t>Light and Shadow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431781" y="6453336"/>
            <a:ext cx="2177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Edward Hopper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3868619"/>
            <a:ext cx="279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Boogie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64533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Andrei </a:t>
            </a:r>
            <a:r>
              <a:rPr lang="en-GB" dirty="0" err="1" smtClean="0">
                <a:solidFill>
                  <a:prstClr val="black"/>
                </a:solidFill>
              </a:rPr>
              <a:t>Varga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6416" y="6457890"/>
            <a:ext cx="279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Kirk </a:t>
            </a:r>
            <a:r>
              <a:rPr lang="en-GB" sz="2000" dirty="0" err="1" smtClean="0">
                <a:solidFill>
                  <a:prstClr val="black"/>
                </a:solidFill>
              </a:rPr>
              <a:t>Crippen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0232" y="3285923"/>
            <a:ext cx="279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Alexander </a:t>
            </a:r>
            <a:r>
              <a:rPr lang="en-GB" sz="2000" dirty="0" err="1">
                <a:solidFill>
                  <a:prstClr val="black"/>
                </a:solidFill>
              </a:rPr>
              <a:t>Rodchenko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137270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Roxanne Worthington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18" name="Picture 17" descr="http://3.bp.blogspot.com/_ZGGb2UApKfc/TSJJgsfIpHI/AAAAAAAABQM/mOKHNeKq2qI/s1600/hopper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" y="4529773"/>
            <a:ext cx="3051028" cy="19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08" y="2276871"/>
            <a:ext cx="2964073" cy="199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0013"/>
            <a:ext cx="2303093" cy="32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t2day.co.uk/uploads/6/9/5/2/6952097/9517671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52" y="4288975"/>
            <a:ext cx="3356372" cy="22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14774" r="28267" b="11781"/>
          <a:stretch/>
        </p:blipFill>
        <p:spPr bwMode="auto">
          <a:xfrm>
            <a:off x="6793282" y="3715205"/>
            <a:ext cx="2259495" cy="276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9" t="22633" r="28590" b="18277"/>
          <a:stretch/>
        </p:blipFill>
        <p:spPr bwMode="auto">
          <a:xfrm>
            <a:off x="92047" y="1730522"/>
            <a:ext cx="2582474" cy="25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hristine Sullivan ‘Narcissus’, 1999&#10;© Christine Sulliva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00012"/>
            <a:ext cx="2495128" cy="20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23828" y="1496978"/>
            <a:ext cx="1260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Christine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Sullivan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5" y="0"/>
            <a:ext cx="3757791" cy="504087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i="1" dirty="0" smtClean="0"/>
              <a:t>Light and Shadow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-267" y="6381328"/>
            <a:ext cx="3348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Cornelia Parker </a:t>
            </a:r>
            <a:r>
              <a:rPr lang="en-GB" sz="1400" dirty="0" smtClean="0">
                <a:solidFill>
                  <a:prstClr val="black"/>
                </a:solidFill>
              </a:rPr>
              <a:t>(cold dark matter)</a:t>
            </a: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67" y="3361551"/>
            <a:ext cx="279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Vermeer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64533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Bruce </a:t>
            </a:r>
            <a:r>
              <a:rPr lang="en-GB" dirty="0" err="1" smtClean="0">
                <a:solidFill>
                  <a:prstClr val="black"/>
                </a:solidFill>
              </a:rPr>
              <a:t>Nauman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6485274"/>
            <a:ext cx="279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Robert </a:t>
            </a:r>
            <a:r>
              <a:rPr lang="en-GB" sz="2000" dirty="0" err="1" smtClean="0">
                <a:solidFill>
                  <a:prstClr val="black"/>
                </a:solidFill>
              </a:rPr>
              <a:t>maplethorpe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136" y="1732746"/>
            <a:ext cx="3565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Anna </a:t>
            </a:r>
            <a:r>
              <a:rPr lang="en-GB" sz="2000" dirty="0" err="1" smtClean="0">
                <a:solidFill>
                  <a:prstClr val="black"/>
                </a:solidFill>
              </a:rPr>
              <a:t>Marienko</a:t>
            </a:r>
            <a:r>
              <a:rPr lang="en-GB" sz="2000" dirty="0" smtClean="0">
                <a:solidFill>
                  <a:prstClr val="black"/>
                </a:solidFill>
              </a:rPr>
              <a:t>  </a:t>
            </a:r>
            <a:r>
              <a:rPr lang="en-GB" sz="1000" i="1" dirty="0" smtClean="0">
                <a:solidFill>
                  <a:prstClr val="black"/>
                </a:solidFill>
              </a:rPr>
              <a:t>Nature </a:t>
            </a:r>
            <a:r>
              <a:rPr lang="en-GB" sz="1000" i="1" dirty="0">
                <a:solidFill>
                  <a:prstClr val="black"/>
                </a:solidFill>
              </a:rPr>
              <a:t>Sound Form Wave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67844" y="5024175"/>
            <a:ext cx="1254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Katherine</a:t>
            </a:r>
          </a:p>
          <a:p>
            <a:r>
              <a:rPr lang="en-GB" sz="2000" dirty="0" err="1" smtClean="0">
                <a:solidFill>
                  <a:prstClr val="black"/>
                </a:solidFill>
              </a:rPr>
              <a:t>Yass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35227" r="42329" b="40812"/>
          <a:stretch/>
        </p:blipFill>
        <p:spPr bwMode="auto">
          <a:xfrm>
            <a:off x="4318813" y="69959"/>
            <a:ext cx="4682837" cy="175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blog.ac-rouen.fr/lyc-senghor-le-petit-prince/files/Johannes_Vermeer_1632-1675_-_The_Girl_With_The_Pearl_Earring_16653-209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2" y="504051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“Cold Dark Matter: An Exploded View” (199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2" y="4080014"/>
            <a:ext cx="2960339" cy="23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ruce Nauman ‘Changing Light Corridor with Rooms’, 1971&#10;© ARS, NY and DACS, London 2014">
            <a:hlinkClick r:id="rId6" tooltip="View full scree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23" y="3472037"/>
            <a:ext cx="2315327" cy="30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obert Mapplethorpe ‘Skull’, 1988, printed 1990&#10;© Robert Mapplethorpe Foundati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04" y="4381793"/>
            <a:ext cx="21431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eith Arnatt ‘Portrait of the Artist as a Shadow of his Former Self’, 1969–72&#10;© The estate of Keith Arnatt">
            <a:hlinkClick r:id="rId10" tooltip="View full scree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38" y="476672"/>
            <a:ext cx="2009630" cy="20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67744" y="2452826"/>
            <a:ext cx="279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Keith </a:t>
            </a:r>
            <a:r>
              <a:rPr lang="en-GB" sz="2000" dirty="0" err="1" smtClean="0">
                <a:solidFill>
                  <a:prstClr val="black"/>
                </a:solidFill>
              </a:rPr>
              <a:t>Arnatt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4110" name="Picture 14" descr="Catherine Yass ‘Corridors’, 1994&#10;© Catherine Yas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58" y="2800700"/>
            <a:ext cx="17049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t2.gstatic.com/images?q=tbn:ANd9GcT0-2SQT36kjNVws9d929L7jz6tf_CZYUTWSkkYypMNrkojOdiY8iGh6OE:www.marktweedie.co.uk/blog/wp-content/uploads/2013/01/Ennerdale1_crop_200x166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452826"/>
            <a:ext cx="2137645" cy="17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446596" y="2122914"/>
            <a:ext cx="3565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Mark </a:t>
            </a:r>
            <a:r>
              <a:rPr lang="en-GB" sz="2000" dirty="0" err="1" smtClean="0">
                <a:solidFill>
                  <a:prstClr val="black"/>
                </a:solidFill>
              </a:rPr>
              <a:t>Tweedie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1200" dirty="0" smtClean="0">
                <a:solidFill>
                  <a:prstClr val="black"/>
                </a:solidFill>
              </a:rPr>
              <a:t>(Pinhole)</a:t>
            </a:r>
            <a:endParaRPr lang="en-GB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5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, </a:t>
            </a:r>
            <a:r>
              <a:rPr lang="en-GB" dirty="0"/>
              <a:t>Andrea Hunter </a:t>
            </a:r>
            <a:r>
              <a:rPr lang="en-GB" dirty="0" smtClean="0"/>
              <a:t>and Karen </a:t>
            </a:r>
            <a:r>
              <a:rPr lang="en-GB" dirty="0" err="1" smtClean="0"/>
              <a:t>Kulyk</a:t>
            </a:r>
            <a:endParaRPr lang="en-GB" dirty="0" smtClean="0"/>
          </a:p>
          <a:p>
            <a:r>
              <a:rPr lang="en-GB" dirty="0"/>
              <a:t>William </a:t>
            </a:r>
            <a:r>
              <a:rPr lang="en-GB" dirty="0" smtClean="0"/>
              <a:t>Eggleston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www.bideford.devon.sch.uk/art/gcse07/viewpoints/index.html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0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Alevel</a:t>
            </a:r>
            <a:r>
              <a:rPr lang="en-GB" dirty="0" smtClean="0"/>
              <a:t> galleries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frog.bideford.devon.sch.uk/index.phtml?d=170027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www.bideford.devon.sch.uk/art/galleries/alev_art_08/index.html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www.bideford.devon.sch.uk/art/art_images/galleries/a2%201/index2.html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7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68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Light and Shadow</vt:lpstr>
      <vt:lpstr>Light and Shadow</vt:lpstr>
      <vt:lpstr>PowerPoint Presentation</vt:lpstr>
      <vt:lpstr>Alevel galleries 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Magnified Images</dc:title>
  <dc:creator>Wilson, L Miss</dc:creator>
  <cp:lastModifiedBy>lwilson</cp:lastModifiedBy>
  <cp:revision>41</cp:revision>
  <dcterms:created xsi:type="dcterms:W3CDTF">2012-05-02T12:17:33Z</dcterms:created>
  <dcterms:modified xsi:type="dcterms:W3CDTF">2014-09-08T14:12:24Z</dcterms:modified>
</cp:coreProperties>
</file>