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6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sp>
        <p:nvSpPr>
          <p:cNvPr id="5" name="Rectangle 4"/>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sp>
        <p:nvSpPr>
          <p:cNvPr id="6" name="Rectangle 5"/>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sp>
        <p:nvSpPr>
          <p:cNvPr id="7" name="Rectangle 6"/>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sp>
        <p:nvSpPr>
          <p:cNvPr id="10" name="Rectangle 9"/>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sp useBgFill="1">
        <p:nvSpPr>
          <p:cNvPr id="11" name="Rounded Rectangle 10"/>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sp useBgFill="1">
        <p:nvSpPr>
          <p:cNvPr id="12" name="Rounded Rectangle 11"/>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sp>
        <p:nvSpPr>
          <p:cNvPr id="13" name="Rectangle 12"/>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sp>
        <p:nvSpPr>
          <p:cNvPr id="14" name="Rectangle 13"/>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sp>
        <p:nvSpPr>
          <p:cNvPr id="15" name="Rectangle 14"/>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sp>
        <p:nvSpPr>
          <p:cNvPr id="16" name="Rectangle 15"/>
          <p:cNvSpPr/>
          <p:nvPr/>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en-US" smtClean="0"/>
              <a:t>Click to edit Master title style</a:t>
            </a:r>
            <a:endParaRPr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7" name="Date Placeholder 27"/>
          <p:cNvSpPr>
            <a:spLocks noGrp="1"/>
          </p:cNvSpPr>
          <p:nvPr>
            <p:ph type="dt" sz="half" idx="10"/>
          </p:nvPr>
        </p:nvSpPr>
        <p:spPr>
          <a:xfrm>
            <a:off x="6705600" y="4206875"/>
            <a:ext cx="960438" cy="457200"/>
          </a:xfrm>
        </p:spPr>
        <p:txBody>
          <a:bodyPr/>
          <a:lstStyle>
            <a:lvl1pPr fontAlgn="base">
              <a:spcBef>
                <a:spcPct val="0"/>
              </a:spcBef>
              <a:spcAft>
                <a:spcPct val="0"/>
              </a:spcAft>
              <a:defRPr>
                <a:latin typeface="Times New Roman" pitchFamily="18" charset="0"/>
              </a:defRPr>
            </a:lvl1pPr>
          </a:lstStyle>
          <a:p>
            <a:pPr>
              <a:defRPr/>
            </a:pPr>
            <a:fld id="{490259CF-9CD5-40DD-8B0A-9CBB04405E27}" type="datetimeFigureOut">
              <a:rPr lang="en-GB"/>
              <a:pPr>
                <a:defRPr/>
              </a:pPr>
              <a:t>03/09/2014</a:t>
            </a:fld>
            <a:endParaRPr lang="en-GB"/>
          </a:p>
        </p:txBody>
      </p:sp>
      <p:sp>
        <p:nvSpPr>
          <p:cNvPr id="18" name="Footer Placeholder 16"/>
          <p:cNvSpPr>
            <a:spLocks noGrp="1"/>
          </p:cNvSpPr>
          <p:nvPr>
            <p:ph type="ftr" sz="quarter" idx="11"/>
          </p:nvPr>
        </p:nvSpPr>
        <p:spPr>
          <a:xfrm>
            <a:off x="5410200" y="4205288"/>
            <a:ext cx="1295400" cy="457200"/>
          </a:xfrm>
        </p:spPr>
        <p:txBody>
          <a:bodyPr/>
          <a:lstStyle>
            <a:lvl1pPr fontAlgn="base">
              <a:spcBef>
                <a:spcPct val="0"/>
              </a:spcBef>
              <a:spcAft>
                <a:spcPct val="0"/>
              </a:spcAft>
              <a:defRPr>
                <a:latin typeface="Times New Roman" pitchFamily="18" charset="0"/>
              </a:defRPr>
            </a:lvl1pPr>
          </a:lstStyle>
          <a:p>
            <a:pPr>
              <a:defRPr/>
            </a:pPr>
            <a:endParaRPr lang="en-GB"/>
          </a:p>
        </p:txBody>
      </p:sp>
      <p:sp>
        <p:nvSpPr>
          <p:cNvPr id="19" name="Slide Number Placeholder 28"/>
          <p:cNvSpPr>
            <a:spLocks noGrp="1"/>
          </p:cNvSpPr>
          <p:nvPr>
            <p:ph type="sldNum" sz="quarter" idx="12"/>
          </p:nvPr>
        </p:nvSpPr>
        <p:spPr>
          <a:xfrm>
            <a:off x="8320088" y="1588"/>
            <a:ext cx="747712" cy="365125"/>
          </a:xfrm>
        </p:spPr>
        <p:txBody>
          <a:bodyPr/>
          <a:lstStyle>
            <a:lvl1pPr algn="r" fontAlgn="base">
              <a:spcBef>
                <a:spcPct val="0"/>
              </a:spcBef>
              <a:spcAft>
                <a:spcPct val="0"/>
              </a:spcAft>
              <a:defRPr sz="1800">
                <a:solidFill>
                  <a:srgbClr val="FFFFFF"/>
                </a:solidFill>
                <a:latin typeface="Times New Roman" pitchFamily="18" charset="0"/>
              </a:defRPr>
            </a:lvl1pPr>
          </a:lstStyle>
          <a:p>
            <a:pPr>
              <a:defRPr/>
            </a:pPr>
            <a:fld id="{6C99C26A-4F21-450D-B7CD-F5069DF2BBE5}" type="slidenum">
              <a:rPr lang="en-GB"/>
              <a:pPr>
                <a:defRPr/>
              </a:pPr>
              <a:t>‹#›</a:t>
            </a:fld>
            <a:endParaRPr lang="en-GB"/>
          </a:p>
        </p:txBody>
      </p:sp>
    </p:spTree>
    <p:extLst>
      <p:ext uri="{BB962C8B-B14F-4D97-AF65-F5344CB8AC3E}">
        <p14:creationId xmlns:p14="http://schemas.microsoft.com/office/powerpoint/2010/main" val="1264535947"/>
      </p:ext>
    </p:extLst>
  </p:cSld>
  <p:clrMapOvr>
    <a:masterClrMapping/>
  </p:clrMapOvr>
  <p:transition spd="slow">
    <p:cov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base">
              <a:spcBef>
                <a:spcPct val="0"/>
              </a:spcBef>
              <a:spcAft>
                <a:spcPct val="0"/>
              </a:spcAft>
              <a:defRPr>
                <a:latin typeface="Times New Roman" pitchFamily="18" charset="0"/>
              </a:defRPr>
            </a:lvl1pPr>
          </a:lstStyle>
          <a:p>
            <a:pPr>
              <a:defRPr/>
            </a:pPr>
            <a:fld id="{342646BB-6D8E-4712-A2C8-4DD0B6231DEC}" type="datetimeFigureOut">
              <a:rPr lang="en-GB"/>
              <a:pPr>
                <a:defRPr/>
              </a:pPr>
              <a:t>03/09/2014</a:t>
            </a:fld>
            <a:endParaRPr lang="en-GB"/>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Times New Roman" pitchFamily="18" charset="0"/>
              </a:defRPr>
            </a:lvl1pPr>
          </a:lstStyle>
          <a:p>
            <a:pPr>
              <a:defRPr/>
            </a:pPr>
            <a:endParaRPr lang="en-GB"/>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Times New Roman" pitchFamily="18" charset="0"/>
              </a:defRPr>
            </a:lvl1pPr>
          </a:lstStyle>
          <a:p>
            <a:pPr>
              <a:defRPr/>
            </a:pPr>
            <a:fld id="{D6CF2D14-75F5-41AD-818E-D6CABDA0DFAD}" type="slidenum">
              <a:rPr lang="en-GB"/>
              <a:pPr>
                <a:defRPr/>
              </a:pPr>
              <a:t>‹#›</a:t>
            </a:fld>
            <a:endParaRPr lang="en-GB"/>
          </a:p>
        </p:txBody>
      </p:sp>
    </p:spTree>
    <p:extLst>
      <p:ext uri="{BB962C8B-B14F-4D97-AF65-F5344CB8AC3E}">
        <p14:creationId xmlns:p14="http://schemas.microsoft.com/office/powerpoint/2010/main" val="3467868837"/>
      </p:ext>
    </p:extLst>
  </p:cSld>
  <p:clrMapOvr>
    <a:masterClrMapping/>
  </p:clrMapOvr>
  <p:transition spd="slow">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base">
              <a:spcBef>
                <a:spcPct val="0"/>
              </a:spcBef>
              <a:spcAft>
                <a:spcPct val="0"/>
              </a:spcAft>
              <a:defRPr>
                <a:latin typeface="Times New Roman" pitchFamily="18" charset="0"/>
              </a:defRPr>
            </a:lvl1pPr>
          </a:lstStyle>
          <a:p>
            <a:pPr>
              <a:defRPr/>
            </a:pPr>
            <a:fld id="{97C33EE7-A104-4BD6-A76A-D79123FFF8AB}" type="datetimeFigureOut">
              <a:rPr lang="en-GB"/>
              <a:pPr>
                <a:defRPr/>
              </a:pPr>
              <a:t>03/09/2014</a:t>
            </a:fld>
            <a:endParaRPr lang="en-GB"/>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Times New Roman" pitchFamily="18" charset="0"/>
              </a:defRPr>
            </a:lvl1pPr>
          </a:lstStyle>
          <a:p>
            <a:pPr>
              <a:defRPr/>
            </a:pPr>
            <a:endParaRPr lang="en-GB"/>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Times New Roman" pitchFamily="18" charset="0"/>
              </a:defRPr>
            </a:lvl1pPr>
          </a:lstStyle>
          <a:p>
            <a:pPr>
              <a:defRPr/>
            </a:pPr>
            <a:fld id="{1F04ECAC-0946-4F4C-8336-8EDBB41E1807}" type="slidenum">
              <a:rPr lang="en-GB"/>
              <a:pPr>
                <a:defRPr/>
              </a:pPr>
              <a:t>‹#›</a:t>
            </a:fld>
            <a:endParaRPr lang="en-GB"/>
          </a:p>
        </p:txBody>
      </p:sp>
    </p:spTree>
    <p:extLst>
      <p:ext uri="{BB962C8B-B14F-4D97-AF65-F5344CB8AC3E}">
        <p14:creationId xmlns:p14="http://schemas.microsoft.com/office/powerpoint/2010/main" val="4225950154"/>
      </p:ext>
    </p:extLst>
  </p:cSld>
  <p:clrMapOvr>
    <a:masterClrMapping/>
  </p:clrMapOvr>
  <p:transition spd="slow">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base">
              <a:spcBef>
                <a:spcPct val="0"/>
              </a:spcBef>
              <a:spcAft>
                <a:spcPct val="0"/>
              </a:spcAft>
              <a:defRPr>
                <a:latin typeface="Times New Roman" pitchFamily="18" charset="0"/>
              </a:defRPr>
            </a:lvl1pPr>
          </a:lstStyle>
          <a:p>
            <a:pPr>
              <a:defRPr/>
            </a:pPr>
            <a:fld id="{BEB46CD5-9B44-4001-9463-1B0E5598AC42}" type="datetimeFigureOut">
              <a:rPr lang="en-GB"/>
              <a:pPr>
                <a:defRPr/>
              </a:pPr>
              <a:t>03/09/2014</a:t>
            </a:fld>
            <a:endParaRPr lang="en-GB"/>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Times New Roman" pitchFamily="18" charset="0"/>
              </a:defRPr>
            </a:lvl1pPr>
          </a:lstStyle>
          <a:p>
            <a:pPr>
              <a:defRPr/>
            </a:pPr>
            <a:endParaRPr lang="en-GB"/>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Times New Roman" pitchFamily="18" charset="0"/>
              </a:defRPr>
            </a:lvl1pPr>
          </a:lstStyle>
          <a:p>
            <a:pPr>
              <a:defRPr/>
            </a:pPr>
            <a:fld id="{1F1F63B2-A477-4A46-9843-9AF61D4F1CC0}" type="slidenum">
              <a:rPr lang="en-GB"/>
              <a:pPr>
                <a:defRPr/>
              </a:pPr>
              <a:t>‹#›</a:t>
            </a:fld>
            <a:endParaRPr lang="en-GB"/>
          </a:p>
        </p:txBody>
      </p:sp>
    </p:spTree>
    <p:extLst>
      <p:ext uri="{BB962C8B-B14F-4D97-AF65-F5344CB8AC3E}">
        <p14:creationId xmlns:p14="http://schemas.microsoft.com/office/powerpoint/2010/main" val="2433489496"/>
      </p:ext>
    </p:extLst>
  </p:cSld>
  <p:clrMapOvr>
    <a:masterClrMapping/>
  </p:clrMapOvr>
  <p:transition spd="slow">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Times New Roman" pitchFamily="18" charset="0"/>
              </a:defRPr>
            </a:lvl1pPr>
          </a:lstStyle>
          <a:p>
            <a:pPr>
              <a:defRPr/>
            </a:pPr>
            <a:fld id="{41D7BF1C-A722-44B0-BF5C-237B2D93F4E5}" type="datetimeFigureOut">
              <a:rPr lang="en-GB"/>
              <a:pPr>
                <a:defRPr/>
              </a:pPr>
              <a:t>03/09/2014</a:t>
            </a:fld>
            <a:endParaRPr lang="en-GB"/>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Times New Roman" pitchFamily="18" charset="0"/>
              </a:defRPr>
            </a:lvl1pPr>
          </a:lstStyle>
          <a:p>
            <a:pPr>
              <a:defRPr/>
            </a:pPr>
            <a:endParaRPr lang="en-GB"/>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Times New Roman" pitchFamily="18" charset="0"/>
              </a:defRPr>
            </a:lvl1pPr>
          </a:lstStyle>
          <a:p>
            <a:pPr>
              <a:defRPr/>
            </a:pPr>
            <a:fld id="{D5D5DABE-22FE-4546-97D8-6CDEC4A147F1}" type="slidenum">
              <a:rPr lang="en-GB"/>
              <a:pPr>
                <a:defRPr/>
              </a:pPr>
              <a:t>‹#›</a:t>
            </a:fld>
            <a:endParaRPr lang="en-GB"/>
          </a:p>
        </p:txBody>
      </p:sp>
    </p:spTree>
    <p:extLst>
      <p:ext uri="{BB962C8B-B14F-4D97-AF65-F5344CB8AC3E}">
        <p14:creationId xmlns:p14="http://schemas.microsoft.com/office/powerpoint/2010/main" val="498184011"/>
      </p:ext>
    </p:extLst>
  </p:cSld>
  <p:clrMapOvr>
    <a:masterClrMapping/>
  </p:clrMapOvr>
  <p:transition spd="slow">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fontAlgn="base">
              <a:spcBef>
                <a:spcPct val="0"/>
              </a:spcBef>
              <a:spcAft>
                <a:spcPct val="0"/>
              </a:spcAft>
              <a:defRPr>
                <a:latin typeface="Times New Roman" pitchFamily="18" charset="0"/>
              </a:defRPr>
            </a:lvl1pPr>
          </a:lstStyle>
          <a:p>
            <a:pPr>
              <a:defRPr/>
            </a:pPr>
            <a:fld id="{B86C95EC-C371-4799-A6DB-AA53E0C7BCBB}" type="datetimeFigureOut">
              <a:rPr lang="en-GB"/>
              <a:pPr>
                <a:defRPr/>
              </a:pPr>
              <a:t>03/09/2014</a:t>
            </a:fld>
            <a:endParaRPr lang="en-GB"/>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Times New Roman" pitchFamily="18" charset="0"/>
              </a:defRPr>
            </a:lvl1pPr>
          </a:lstStyle>
          <a:p>
            <a:pPr>
              <a:defRPr/>
            </a:pPr>
            <a:endParaRPr lang="en-GB"/>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Times New Roman" pitchFamily="18" charset="0"/>
              </a:defRPr>
            </a:lvl1pPr>
          </a:lstStyle>
          <a:p>
            <a:pPr>
              <a:defRPr/>
            </a:pPr>
            <a:fld id="{A5477238-E6EF-41C9-BCC7-85F438D2051C}" type="slidenum">
              <a:rPr lang="en-GB"/>
              <a:pPr>
                <a:defRPr/>
              </a:pPr>
              <a:t>‹#›</a:t>
            </a:fld>
            <a:endParaRPr lang="en-GB"/>
          </a:p>
        </p:txBody>
      </p:sp>
    </p:spTree>
    <p:extLst>
      <p:ext uri="{BB962C8B-B14F-4D97-AF65-F5344CB8AC3E}">
        <p14:creationId xmlns:p14="http://schemas.microsoft.com/office/powerpoint/2010/main" val="2868973133"/>
      </p:ext>
    </p:extLst>
  </p:cSld>
  <p:clrMapOvr>
    <a:masterClrMapping/>
  </p:clrMapOvr>
  <p:transition spd="slow">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lstStyle>
            <a:lvl1pPr>
              <a:defRPr sz="4000" b="0" i="0"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5"/>
          <p:cNvSpPr>
            <a:spLocks noGrp="1"/>
          </p:cNvSpPr>
          <p:nvPr>
            <p:ph type="dt" sz="half" idx="10"/>
          </p:nvPr>
        </p:nvSpPr>
        <p:spPr/>
        <p:txBody>
          <a:bodyPr rtlCol="0"/>
          <a:lstStyle>
            <a:lvl1pPr fontAlgn="base">
              <a:spcBef>
                <a:spcPct val="0"/>
              </a:spcBef>
              <a:spcAft>
                <a:spcPct val="0"/>
              </a:spcAft>
              <a:defRPr>
                <a:latin typeface="Times New Roman" pitchFamily="18" charset="0"/>
              </a:defRPr>
            </a:lvl1pPr>
          </a:lstStyle>
          <a:p>
            <a:pPr>
              <a:defRPr/>
            </a:pPr>
            <a:fld id="{7C64F739-FAC2-4E72-A6B8-3F45331CBF58}" type="datetimeFigureOut">
              <a:rPr lang="en-GB"/>
              <a:pPr>
                <a:defRPr/>
              </a:pPr>
              <a:t>03/09/2014</a:t>
            </a:fld>
            <a:endParaRPr lang="en-GB"/>
          </a:p>
        </p:txBody>
      </p:sp>
      <p:sp>
        <p:nvSpPr>
          <p:cNvPr id="8" name="Slide Number Placeholder 26"/>
          <p:cNvSpPr>
            <a:spLocks noGrp="1"/>
          </p:cNvSpPr>
          <p:nvPr>
            <p:ph type="sldNum" sz="quarter" idx="11"/>
          </p:nvPr>
        </p:nvSpPr>
        <p:spPr/>
        <p:txBody>
          <a:bodyPr rtlCol="0"/>
          <a:lstStyle>
            <a:lvl1pPr fontAlgn="base">
              <a:spcBef>
                <a:spcPct val="0"/>
              </a:spcBef>
              <a:spcAft>
                <a:spcPct val="0"/>
              </a:spcAft>
              <a:defRPr>
                <a:latin typeface="Times New Roman" pitchFamily="18" charset="0"/>
              </a:defRPr>
            </a:lvl1pPr>
          </a:lstStyle>
          <a:p>
            <a:pPr>
              <a:defRPr/>
            </a:pPr>
            <a:fld id="{A397BADE-6244-42CD-8A46-604F703155D0}" type="slidenum">
              <a:rPr lang="en-GB"/>
              <a:pPr>
                <a:defRPr/>
              </a:pPr>
              <a:t>‹#›</a:t>
            </a:fld>
            <a:endParaRPr lang="en-GB"/>
          </a:p>
        </p:txBody>
      </p:sp>
      <p:sp>
        <p:nvSpPr>
          <p:cNvPr id="9" name="Footer Placeholder 27"/>
          <p:cNvSpPr>
            <a:spLocks noGrp="1"/>
          </p:cNvSpPr>
          <p:nvPr>
            <p:ph type="ftr" sz="quarter" idx="12"/>
          </p:nvPr>
        </p:nvSpPr>
        <p:spPr/>
        <p:txBody>
          <a:bodyPr rtlCol="0"/>
          <a:lstStyle>
            <a:lvl1pPr fontAlgn="base">
              <a:spcBef>
                <a:spcPct val="0"/>
              </a:spcBef>
              <a:spcAft>
                <a:spcPct val="0"/>
              </a:spcAft>
              <a:defRPr>
                <a:latin typeface="Times New Roman" pitchFamily="18" charset="0"/>
              </a:defRPr>
            </a:lvl1pPr>
          </a:lstStyle>
          <a:p>
            <a:pPr>
              <a:defRPr/>
            </a:pPr>
            <a:endParaRPr lang="en-GB"/>
          </a:p>
        </p:txBody>
      </p:sp>
    </p:spTree>
    <p:extLst>
      <p:ext uri="{BB962C8B-B14F-4D97-AF65-F5344CB8AC3E}">
        <p14:creationId xmlns:p14="http://schemas.microsoft.com/office/powerpoint/2010/main" val="2281929972"/>
      </p:ext>
    </p:extLst>
  </p:cSld>
  <p:clrMapOvr>
    <a:masterClrMapping/>
  </p:clrMapOvr>
  <p:transition spd="slow">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lstStyle>
            <a:lvl1pPr>
              <a:defRPr sz="4000">
                <a:solidFill>
                  <a:schemeClr val="tx2"/>
                </a:solidFill>
              </a:defRPr>
            </a:lvl1pPr>
          </a:lstStyle>
          <a:p>
            <a:r>
              <a:rPr lang="en-US" smtClean="0"/>
              <a:t>Click to edit Master title style</a:t>
            </a:r>
            <a:endParaRPr lang="en-US"/>
          </a:p>
        </p:txBody>
      </p:sp>
      <p:sp>
        <p:nvSpPr>
          <p:cNvPr id="3" name="Date Placeholder 2"/>
          <p:cNvSpPr>
            <a:spLocks noGrp="1"/>
          </p:cNvSpPr>
          <p:nvPr>
            <p:ph type="dt" sz="half" idx="10"/>
          </p:nvPr>
        </p:nvSpPr>
        <p:spPr>
          <a:xfrm>
            <a:off x="6583363" y="612775"/>
            <a:ext cx="957262" cy="457200"/>
          </a:xfrm>
        </p:spPr>
        <p:txBody>
          <a:bodyPr/>
          <a:lstStyle>
            <a:lvl1pPr fontAlgn="base">
              <a:spcBef>
                <a:spcPct val="0"/>
              </a:spcBef>
              <a:spcAft>
                <a:spcPct val="0"/>
              </a:spcAft>
              <a:defRPr>
                <a:latin typeface="Times New Roman" pitchFamily="18" charset="0"/>
              </a:defRPr>
            </a:lvl1pPr>
          </a:lstStyle>
          <a:p>
            <a:pPr>
              <a:defRPr/>
            </a:pPr>
            <a:fld id="{0A653305-1E6C-44F9-ADC2-F0454798C382}" type="datetimeFigureOut">
              <a:rPr lang="en-GB"/>
              <a:pPr>
                <a:defRPr/>
              </a:pPr>
              <a:t>03/09/2014</a:t>
            </a:fld>
            <a:endParaRPr lang="en-GB"/>
          </a:p>
        </p:txBody>
      </p:sp>
      <p:sp>
        <p:nvSpPr>
          <p:cNvPr id="4" name="Footer Placeholder 3"/>
          <p:cNvSpPr>
            <a:spLocks noGrp="1"/>
          </p:cNvSpPr>
          <p:nvPr>
            <p:ph type="ftr" sz="quarter" idx="11"/>
          </p:nvPr>
        </p:nvSpPr>
        <p:spPr/>
        <p:txBody>
          <a:bodyPr/>
          <a:lstStyle>
            <a:lvl1pPr fontAlgn="base">
              <a:spcBef>
                <a:spcPct val="0"/>
              </a:spcBef>
              <a:spcAft>
                <a:spcPct val="0"/>
              </a:spcAft>
              <a:defRPr>
                <a:latin typeface="Times New Roman" pitchFamily="18" charset="0"/>
              </a:defRPr>
            </a:lvl1pPr>
          </a:lstStyle>
          <a:p>
            <a:pPr>
              <a:defRPr/>
            </a:pPr>
            <a:endParaRPr lang="en-GB"/>
          </a:p>
        </p:txBody>
      </p:sp>
      <p:sp>
        <p:nvSpPr>
          <p:cNvPr id="5" name="Slide Number Placeholder 4"/>
          <p:cNvSpPr>
            <a:spLocks noGrp="1"/>
          </p:cNvSpPr>
          <p:nvPr>
            <p:ph type="sldNum" sz="quarter" idx="12"/>
          </p:nvPr>
        </p:nvSpPr>
        <p:spPr/>
        <p:txBody>
          <a:bodyPr/>
          <a:lstStyle>
            <a:lvl1pPr fontAlgn="base">
              <a:spcBef>
                <a:spcPct val="0"/>
              </a:spcBef>
              <a:spcAft>
                <a:spcPct val="0"/>
              </a:spcAft>
              <a:defRPr>
                <a:latin typeface="Times New Roman" pitchFamily="18" charset="0"/>
              </a:defRPr>
            </a:lvl1pPr>
          </a:lstStyle>
          <a:p>
            <a:pPr>
              <a:defRPr/>
            </a:pPr>
            <a:fld id="{3DA51787-C3AE-4F0A-9E0B-DCCE47EC4291}" type="slidenum">
              <a:rPr lang="en-GB"/>
              <a:pPr>
                <a:defRPr/>
              </a:pPr>
              <a:t>‹#›</a:t>
            </a:fld>
            <a:endParaRPr lang="en-GB"/>
          </a:p>
        </p:txBody>
      </p:sp>
    </p:spTree>
    <p:extLst>
      <p:ext uri="{BB962C8B-B14F-4D97-AF65-F5344CB8AC3E}">
        <p14:creationId xmlns:p14="http://schemas.microsoft.com/office/powerpoint/2010/main" val="2189741209"/>
      </p:ext>
    </p:extLst>
  </p:cSld>
  <p:clrMapOvr>
    <a:masterClrMapping/>
  </p:clrMapOvr>
  <p:transition spd="slow">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fontAlgn="base">
              <a:spcBef>
                <a:spcPct val="0"/>
              </a:spcBef>
              <a:spcAft>
                <a:spcPct val="0"/>
              </a:spcAft>
              <a:defRPr>
                <a:latin typeface="Times New Roman" pitchFamily="18" charset="0"/>
              </a:defRPr>
            </a:lvl1pPr>
          </a:lstStyle>
          <a:p>
            <a:pPr>
              <a:defRPr/>
            </a:pPr>
            <a:fld id="{58B20EFA-AC4A-418C-86AA-2F3345FF9A11}" type="datetimeFigureOut">
              <a:rPr lang="en-GB"/>
              <a:pPr>
                <a:defRPr/>
              </a:pPr>
              <a:t>03/09/2014</a:t>
            </a:fld>
            <a:endParaRPr lang="en-GB"/>
          </a:p>
        </p:txBody>
      </p:sp>
      <p:sp>
        <p:nvSpPr>
          <p:cNvPr id="3" name="Footer Placeholder 2"/>
          <p:cNvSpPr>
            <a:spLocks noGrp="1"/>
          </p:cNvSpPr>
          <p:nvPr>
            <p:ph type="ftr" sz="quarter" idx="11"/>
          </p:nvPr>
        </p:nvSpPr>
        <p:spPr/>
        <p:txBody>
          <a:bodyPr/>
          <a:lstStyle>
            <a:lvl1pPr fontAlgn="base">
              <a:spcBef>
                <a:spcPct val="0"/>
              </a:spcBef>
              <a:spcAft>
                <a:spcPct val="0"/>
              </a:spcAft>
              <a:defRPr>
                <a:latin typeface="Times New Roman" pitchFamily="18" charset="0"/>
              </a:defRPr>
            </a:lvl1pPr>
          </a:lstStyle>
          <a:p>
            <a:pPr>
              <a:defRPr/>
            </a:pPr>
            <a:endParaRPr lang="en-GB"/>
          </a:p>
        </p:txBody>
      </p:sp>
      <p:sp>
        <p:nvSpPr>
          <p:cNvPr id="4" name="Slide Number Placeholder 3"/>
          <p:cNvSpPr>
            <a:spLocks noGrp="1"/>
          </p:cNvSpPr>
          <p:nvPr>
            <p:ph type="sldNum" sz="quarter" idx="12"/>
          </p:nvPr>
        </p:nvSpPr>
        <p:spPr/>
        <p:txBody>
          <a:bodyPr/>
          <a:lstStyle>
            <a:lvl1pPr fontAlgn="base">
              <a:spcBef>
                <a:spcPct val="0"/>
              </a:spcBef>
              <a:spcAft>
                <a:spcPct val="0"/>
              </a:spcAft>
              <a:defRPr>
                <a:latin typeface="Times New Roman" pitchFamily="18" charset="0"/>
              </a:defRPr>
            </a:lvl1pPr>
          </a:lstStyle>
          <a:p>
            <a:pPr>
              <a:defRPr/>
            </a:pPr>
            <a:fld id="{73505433-4BE2-428C-AEED-7A5FD69AE615}" type="slidenum">
              <a:rPr lang="en-GB"/>
              <a:pPr>
                <a:defRPr/>
              </a:pPr>
              <a:t>‹#›</a:t>
            </a:fld>
            <a:endParaRPr lang="en-GB"/>
          </a:p>
        </p:txBody>
      </p:sp>
    </p:spTree>
    <p:extLst>
      <p:ext uri="{BB962C8B-B14F-4D97-AF65-F5344CB8AC3E}">
        <p14:creationId xmlns:p14="http://schemas.microsoft.com/office/powerpoint/2010/main" val="1751124179"/>
      </p:ext>
    </p:extLst>
  </p:cSld>
  <p:clrMapOvr>
    <a:masterClrMapping/>
  </p:clrMapOvr>
  <p:transition spd="slow">
    <p:cov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lang="en-US" smtClean="0"/>
              <a:t>Click to edit Master title style</a:t>
            </a:r>
            <a:endParaRPr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fontAlgn="base">
              <a:spcBef>
                <a:spcPct val="0"/>
              </a:spcBef>
              <a:spcAft>
                <a:spcPct val="0"/>
              </a:spcAft>
              <a:defRPr>
                <a:latin typeface="Times New Roman" pitchFamily="18" charset="0"/>
              </a:defRPr>
            </a:lvl1pPr>
          </a:lstStyle>
          <a:p>
            <a:pPr>
              <a:defRPr/>
            </a:pPr>
            <a:fld id="{5C1EA88A-309A-435C-8100-77AA55D2C41F}" type="datetimeFigureOut">
              <a:rPr lang="en-GB"/>
              <a:pPr>
                <a:defRPr/>
              </a:pPr>
              <a:t>03/09/2014</a:t>
            </a:fld>
            <a:endParaRPr lang="en-GB"/>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Times New Roman" pitchFamily="18" charset="0"/>
              </a:defRPr>
            </a:lvl1pPr>
          </a:lstStyle>
          <a:p>
            <a:pPr>
              <a:defRPr/>
            </a:pPr>
            <a:endParaRPr lang="en-GB"/>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Times New Roman" pitchFamily="18" charset="0"/>
              </a:defRPr>
            </a:lvl1pPr>
          </a:lstStyle>
          <a:p>
            <a:pPr>
              <a:defRPr/>
            </a:pPr>
            <a:fld id="{AC375C45-A8D5-40C1-8AAA-B790E34D32CC}" type="slidenum">
              <a:rPr lang="en-GB"/>
              <a:pPr>
                <a:defRPr/>
              </a:pPr>
              <a:t>‹#›</a:t>
            </a:fld>
            <a:endParaRPr lang="en-GB"/>
          </a:p>
        </p:txBody>
      </p:sp>
    </p:spTree>
    <p:extLst>
      <p:ext uri="{BB962C8B-B14F-4D97-AF65-F5344CB8AC3E}">
        <p14:creationId xmlns:p14="http://schemas.microsoft.com/office/powerpoint/2010/main" val="1751247979"/>
      </p:ext>
    </p:extLst>
  </p:cSld>
  <p:clrMapOvr>
    <a:masterClrMapping/>
  </p:clrMapOvr>
  <p:transition spd="slow">
    <p:cov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5" name="Date Placeholder 4"/>
          <p:cNvSpPr>
            <a:spLocks noGrp="1"/>
          </p:cNvSpPr>
          <p:nvPr>
            <p:ph type="dt" sz="half" idx="10"/>
          </p:nvPr>
        </p:nvSpPr>
        <p:spPr/>
        <p:txBody>
          <a:bodyPr/>
          <a:lstStyle>
            <a:lvl1pPr fontAlgn="base">
              <a:spcBef>
                <a:spcPct val="0"/>
              </a:spcBef>
              <a:spcAft>
                <a:spcPct val="0"/>
              </a:spcAft>
              <a:defRPr>
                <a:latin typeface="Times New Roman" pitchFamily="18" charset="0"/>
              </a:defRPr>
            </a:lvl1pPr>
          </a:lstStyle>
          <a:p>
            <a:pPr>
              <a:defRPr/>
            </a:pPr>
            <a:fld id="{04D1A8E1-2D68-4A33-BDA5-71765634E6DB}" type="datetimeFigureOut">
              <a:rPr lang="en-GB"/>
              <a:pPr>
                <a:defRPr/>
              </a:pPr>
              <a:t>03/09/2014</a:t>
            </a:fld>
            <a:endParaRPr lang="en-GB"/>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Times New Roman" pitchFamily="18" charset="0"/>
              </a:defRPr>
            </a:lvl1pPr>
          </a:lstStyle>
          <a:p>
            <a:pPr>
              <a:defRPr/>
            </a:pPr>
            <a:endParaRPr lang="en-GB"/>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Times New Roman" pitchFamily="18" charset="0"/>
              </a:defRPr>
            </a:lvl1pPr>
          </a:lstStyle>
          <a:p>
            <a:pPr>
              <a:defRPr/>
            </a:pPr>
            <a:fld id="{CB056D87-C854-496E-93B4-DE22122D34AD}" type="slidenum">
              <a:rPr lang="en-GB"/>
              <a:pPr>
                <a:defRPr/>
              </a:pPr>
              <a:t>‹#›</a:t>
            </a:fld>
            <a:endParaRPr lang="en-GB"/>
          </a:p>
        </p:txBody>
      </p:sp>
    </p:spTree>
    <p:extLst>
      <p:ext uri="{BB962C8B-B14F-4D97-AF65-F5344CB8AC3E}">
        <p14:creationId xmlns:p14="http://schemas.microsoft.com/office/powerpoint/2010/main" val="2599442099"/>
      </p:ext>
    </p:extLst>
  </p:cSld>
  <p:clrMapOvr>
    <a:masterClrMapping/>
  </p:clrMapOvr>
  <p:transition spd="slow">
    <p:cov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sp>
        <p:nvSpPr>
          <p:cNvPr id="29" name="Rectangle 28"/>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sp>
        <p:nvSpPr>
          <p:cNvPr id="30" name="Rectangle 29"/>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sp>
        <p:nvSpPr>
          <p:cNvPr id="31" name="Rectangle 30"/>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sp>
        <p:nvSpPr>
          <p:cNvPr id="32" name="Rectangle 31"/>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sp useBgFill="1">
        <p:nvSpPr>
          <p:cNvPr id="33" name="Rounded Rectangle 32"/>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sp useBgFill="1">
        <p:nvSpPr>
          <p:cNvPr id="34" name="Rounded Rectangle 33"/>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sp>
        <p:nvSpPr>
          <p:cNvPr id="35" name="Rectangle 34"/>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FFFFFF"/>
              </a:solidFill>
            </a:endParaRPr>
          </a:p>
        </p:txBody>
      </p:sp>
      <p:sp>
        <p:nvSpPr>
          <p:cNvPr id="36" name="Rectangle 35"/>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FFFFFF"/>
              </a:solidFill>
            </a:endParaRPr>
          </a:p>
        </p:txBody>
      </p:sp>
      <p:sp>
        <p:nvSpPr>
          <p:cNvPr id="37" name="Rectangle 36"/>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sp>
        <p:nvSpPr>
          <p:cNvPr id="38" name="Rectangle 37"/>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sp>
        <p:nvSpPr>
          <p:cNvPr id="39" name="Rectangle 38"/>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sp>
        <p:nvSpPr>
          <p:cNvPr id="40" name="Rectangle 39"/>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FFFFFF"/>
              </a:solidFill>
            </a:endParaRPr>
          </a:p>
        </p:txBody>
      </p:sp>
      <p:sp>
        <p:nvSpPr>
          <p:cNvPr id="3087" name="Title Placeholder 21"/>
          <p:cNvSpPr>
            <a:spLocks noGrp="1"/>
          </p:cNvSpPr>
          <p:nvPr>
            <p:ph type="title"/>
          </p:nvPr>
        </p:nvSpPr>
        <p:spPr bwMode="auto">
          <a:xfrm>
            <a:off x="457200" y="11430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088" name="Text Placeholder 12"/>
          <p:cNvSpPr>
            <a:spLocks noGrp="1"/>
          </p:cNvSpPr>
          <p:nvPr>
            <p:ph type="body" idx="1"/>
          </p:nvPr>
        </p:nvSpPr>
        <p:spPr bwMode="auto">
          <a:xfrm>
            <a:off x="457200" y="2249488"/>
            <a:ext cx="82296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4" name="Date Placeholder 13"/>
          <p:cNvSpPr>
            <a:spLocks noGrp="1"/>
          </p:cNvSpPr>
          <p:nvPr>
            <p:ph type="dt" sz="half" idx="2"/>
          </p:nvPr>
        </p:nvSpPr>
        <p:spPr>
          <a:xfrm>
            <a:off x="6586538" y="612775"/>
            <a:ext cx="957262" cy="457200"/>
          </a:xfrm>
          <a:prstGeom prst="rect">
            <a:avLst/>
          </a:prstGeom>
        </p:spPr>
        <p:txBody>
          <a:bodyPr vert="horz"/>
          <a:lstStyle>
            <a:lvl1pPr algn="l" eaLnBrk="1" fontAlgn="auto" latinLnBrk="0" hangingPunct="1">
              <a:spcBef>
                <a:spcPts val="0"/>
              </a:spcBef>
              <a:spcAft>
                <a:spcPts val="0"/>
              </a:spcAft>
              <a:defRPr kumimoji="0" sz="800">
                <a:solidFill>
                  <a:srgbClr val="F5C201"/>
                </a:solidFill>
                <a:latin typeface="Georgia"/>
              </a:defRPr>
            </a:lvl1pPr>
          </a:lstStyle>
          <a:p>
            <a:pPr>
              <a:defRPr/>
            </a:pPr>
            <a:fld id="{266BBB8D-C1A4-4F98-8FF7-E556E1C15FB6}" type="datetimeFigureOut">
              <a:rPr lang="en-GB">
                <a:cs typeface="Times New Roman" pitchFamily="18" charset="0"/>
              </a:rPr>
              <a:pPr>
                <a:defRPr/>
              </a:pPr>
              <a:t>03/09/2014</a:t>
            </a:fld>
            <a:endParaRPr lang="en-GB">
              <a:cs typeface="Times New Roman" pitchFamily="18" charset="0"/>
            </a:endParaRPr>
          </a:p>
        </p:txBody>
      </p:sp>
      <p:sp>
        <p:nvSpPr>
          <p:cNvPr id="3" name="Footer Placeholder 2"/>
          <p:cNvSpPr>
            <a:spLocks noGrp="1"/>
          </p:cNvSpPr>
          <p:nvPr>
            <p:ph type="ftr" sz="quarter" idx="3"/>
          </p:nvPr>
        </p:nvSpPr>
        <p:spPr>
          <a:xfrm>
            <a:off x="5257800" y="612775"/>
            <a:ext cx="1325563" cy="457200"/>
          </a:xfrm>
          <a:prstGeom prst="rect">
            <a:avLst/>
          </a:prstGeom>
        </p:spPr>
        <p:txBody>
          <a:bodyPr vert="horz"/>
          <a:lstStyle>
            <a:lvl1pPr algn="r" eaLnBrk="1" fontAlgn="auto" latinLnBrk="0" hangingPunct="1">
              <a:spcBef>
                <a:spcPts val="0"/>
              </a:spcBef>
              <a:spcAft>
                <a:spcPts val="0"/>
              </a:spcAft>
              <a:defRPr kumimoji="0" sz="800">
                <a:solidFill>
                  <a:srgbClr val="F5C201"/>
                </a:solidFill>
                <a:latin typeface="Georgia"/>
              </a:defRPr>
            </a:lvl1pPr>
          </a:lstStyle>
          <a:p>
            <a:pPr>
              <a:defRPr/>
            </a:pPr>
            <a:endParaRPr lang="en-GB">
              <a:cs typeface="Times New Roman" pitchFamily="18" charset="0"/>
            </a:endParaRPr>
          </a:p>
        </p:txBody>
      </p:sp>
      <p:sp>
        <p:nvSpPr>
          <p:cNvPr id="23" name="Slide Number Placeholder 22"/>
          <p:cNvSpPr>
            <a:spLocks noGrp="1"/>
          </p:cNvSpPr>
          <p:nvPr>
            <p:ph type="sldNum" sz="quarter" idx="4"/>
          </p:nvPr>
        </p:nvSpPr>
        <p:spPr>
          <a:xfrm>
            <a:off x="8174038" y="1588"/>
            <a:ext cx="762000" cy="366712"/>
          </a:xfrm>
          <a:prstGeom prst="rect">
            <a:avLst/>
          </a:prstGeom>
        </p:spPr>
        <p:txBody>
          <a:bodyPr vert="horz" anchor="b"/>
          <a:lstStyle>
            <a:lvl1pPr algn="r" eaLnBrk="1" fontAlgn="auto" latinLnBrk="0" hangingPunct="1">
              <a:spcBef>
                <a:spcPts val="0"/>
              </a:spcBef>
              <a:spcAft>
                <a:spcPts val="0"/>
              </a:spcAft>
              <a:defRPr kumimoji="0" sz="1800">
                <a:solidFill>
                  <a:srgbClr val="FFFFFF"/>
                </a:solidFill>
                <a:latin typeface="Georgia"/>
              </a:defRPr>
            </a:lvl1pPr>
          </a:lstStyle>
          <a:p>
            <a:pPr>
              <a:defRPr/>
            </a:pPr>
            <a:fld id="{924EE5DE-B782-47ED-A9FB-28C92E8F6BE9}" type="slidenum">
              <a:rPr lang="en-GB">
                <a:cs typeface="Times New Roman" pitchFamily="18" charset="0"/>
              </a:rPr>
              <a:pPr>
                <a:defRPr/>
              </a:pPr>
              <a:t>‹#›</a:t>
            </a:fld>
            <a:endParaRPr lang="en-GB">
              <a:cs typeface="Times New Roman" pitchFamily="18" charset="0"/>
            </a:endParaRPr>
          </a:p>
        </p:txBody>
      </p:sp>
    </p:spTree>
    <p:extLst>
      <p:ext uri="{BB962C8B-B14F-4D97-AF65-F5344CB8AC3E}">
        <p14:creationId xmlns:p14="http://schemas.microsoft.com/office/powerpoint/2010/main" val="10627590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cover/>
  </p:transition>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rebuchet MS" pitchFamily="34" charset="0"/>
        </a:defRPr>
      </a:lvl2pPr>
      <a:lvl3pPr algn="l" rtl="0" eaLnBrk="0" fontAlgn="base" hangingPunct="0">
        <a:spcBef>
          <a:spcPct val="0"/>
        </a:spcBef>
        <a:spcAft>
          <a:spcPct val="0"/>
        </a:spcAft>
        <a:defRPr sz="4000">
          <a:solidFill>
            <a:schemeClr val="tx2"/>
          </a:solidFill>
          <a:latin typeface="Trebuchet MS" pitchFamily="34" charset="0"/>
        </a:defRPr>
      </a:lvl3pPr>
      <a:lvl4pPr algn="l" rtl="0" eaLnBrk="0" fontAlgn="base" hangingPunct="0">
        <a:spcBef>
          <a:spcPct val="0"/>
        </a:spcBef>
        <a:spcAft>
          <a:spcPct val="0"/>
        </a:spcAft>
        <a:defRPr sz="4000">
          <a:solidFill>
            <a:schemeClr val="tx2"/>
          </a:solidFill>
          <a:latin typeface="Trebuchet MS" pitchFamily="34" charset="0"/>
        </a:defRPr>
      </a:lvl4pPr>
      <a:lvl5pPr algn="l" rtl="0" eaLnBrk="0" fontAlgn="base" hangingPunct="0">
        <a:spcBef>
          <a:spcPct val="0"/>
        </a:spcBef>
        <a:spcAft>
          <a:spcPct val="0"/>
        </a:spcAft>
        <a:defRPr sz="4000">
          <a:solidFill>
            <a:schemeClr val="tx2"/>
          </a:solidFill>
          <a:latin typeface="Trebuchet MS" pitchFamily="34"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526DB0"/>
        </a:buClr>
        <a:buFont typeface="Georgia"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526DB0"/>
        </a:buClr>
        <a:buFont typeface="Georgia" pitchFamily="18" charset="0"/>
        <a:buChar char="▫"/>
        <a:defRPr sz="2000" kern="1200">
          <a:solidFill>
            <a:srgbClr val="526DB0"/>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en.wikipedia.org/wiki/New_York" TargetMode="External"/><Relationship Id="rId2" Type="http://schemas.openxmlformats.org/officeDocument/2006/relationships/hyperlink" Target="http://en.wikipedia.org/wiki/English_people"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7195" y="2281713"/>
            <a:ext cx="3608680" cy="2800767"/>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a:defRPr/>
            </a:pPr>
            <a:r>
              <a:rPr lang="en-GB" sz="1600" dirty="0">
                <a:solidFill>
                  <a:srgbClr val="000000"/>
                </a:solidFill>
              </a:rPr>
              <a:t>Jon </a:t>
            </a:r>
            <a:r>
              <a:rPr lang="en-GB" sz="1600" dirty="0" err="1">
                <a:solidFill>
                  <a:srgbClr val="000000"/>
                </a:solidFill>
              </a:rPr>
              <a:t>Burgerman</a:t>
            </a:r>
            <a:r>
              <a:rPr lang="en-GB" sz="1600" dirty="0">
                <a:solidFill>
                  <a:srgbClr val="000000"/>
                </a:solidFill>
              </a:rPr>
              <a:t> creates his characters using vibrant shapes and colour. He’s pushed his monster-like characters into compositions where cartoon-like forms are crammed on top of each until they create a busy, screaming mass of energy. His characters are simple, but the range of designs and the variety of shapes and facial expressions that the feature, create original creatures.</a:t>
            </a:r>
          </a:p>
        </p:txBody>
      </p:sp>
      <p:sp>
        <p:nvSpPr>
          <p:cNvPr id="5" name="Rectangle 4"/>
          <p:cNvSpPr/>
          <p:nvPr/>
        </p:nvSpPr>
        <p:spPr>
          <a:xfrm>
            <a:off x="3995936" y="275636"/>
            <a:ext cx="4896544" cy="3293209"/>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a:defRPr/>
            </a:pPr>
            <a:r>
              <a:rPr lang="en-GB" sz="1600" dirty="0" err="1">
                <a:solidFill>
                  <a:srgbClr val="000000"/>
                </a:solidFill>
              </a:rPr>
              <a:t>Burgerman</a:t>
            </a:r>
            <a:r>
              <a:rPr lang="en-GB" sz="1600" dirty="0">
                <a:solidFill>
                  <a:srgbClr val="000000"/>
                </a:solidFill>
              </a:rPr>
              <a:t> images seem to have each been created in one burst of creative energy, his pen never leaving the paper once it has made contact until the image is complete. The result is that his drawings have a fresh immediacy that make them as fun as they are visually impactful. He refers to his work rather modestly as 'doodles' but really what he's doing is creating his own distinctive artwork at every available opportunity - whether it's on a pad of Post-Its just for fun, or on a larger scale in a variety of mediums for an enviable list of clients ranging from The Science Museum to Sky, Pepsi, Sony and </a:t>
            </a:r>
            <a:r>
              <a:rPr lang="en-GB" sz="1600" dirty="0" err="1">
                <a:solidFill>
                  <a:srgbClr val="000000"/>
                </a:solidFill>
              </a:rPr>
              <a:t>Kidrobot</a:t>
            </a:r>
            <a:r>
              <a:rPr lang="en-GB" sz="1600" dirty="0">
                <a:solidFill>
                  <a:srgbClr val="000000"/>
                </a:solidFill>
              </a:rPr>
              <a:t>.</a:t>
            </a:r>
          </a:p>
        </p:txBody>
      </p:sp>
      <p:sp>
        <p:nvSpPr>
          <p:cNvPr id="6" name="Rectangle 5"/>
          <p:cNvSpPr/>
          <p:nvPr/>
        </p:nvSpPr>
        <p:spPr>
          <a:xfrm>
            <a:off x="1584176" y="5373216"/>
            <a:ext cx="3923928" cy="830997"/>
          </a:xfrm>
          <a:prstGeom prst="rect">
            <a:avLst/>
          </a:prstGeom>
        </p:spPr>
        <p:style>
          <a:lnRef idx="1">
            <a:schemeClr val="accent4"/>
          </a:lnRef>
          <a:fillRef idx="2">
            <a:schemeClr val="accent4"/>
          </a:fillRef>
          <a:effectRef idx="1">
            <a:schemeClr val="accent4"/>
          </a:effectRef>
          <a:fontRef idx="minor">
            <a:schemeClr val="dk1"/>
          </a:fontRef>
        </p:style>
        <p:txBody>
          <a:bodyPr>
            <a:spAutoFit/>
          </a:bodyPr>
          <a:lstStyle/>
          <a:p>
            <a:pPr>
              <a:defRPr/>
            </a:pPr>
            <a:r>
              <a:rPr lang="en-GB" sz="1600" b="1" dirty="0">
                <a:solidFill>
                  <a:srgbClr val="000000"/>
                </a:solidFill>
              </a:rPr>
              <a:t>Jon </a:t>
            </a:r>
            <a:r>
              <a:rPr lang="en-GB" sz="1600" b="1" dirty="0" err="1">
                <a:solidFill>
                  <a:srgbClr val="000000"/>
                </a:solidFill>
              </a:rPr>
              <a:t>Burgerman</a:t>
            </a:r>
            <a:r>
              <a:rPr lang="en-GB" sz="1600" dirty="0">
                <a:solidFill>
                  <a:srgbClr val="000000"/>
                </a:solidFill>
              </a:rPr>
              <a:t> is an </a:t>
            </a:r>
            <a:r>
              <a:rPr lang="en-GB" sz="1600" dirty="0">
                <a:solidFill>
                  <a:srgbClr val="000000"/>
                </a:solidFill>
                <a:hlinkClick r:id="rId2" tooltip="English people"/>
              </a:rPr>
              <a:t>English</a:t>
            </a:r>
            <a:r>
              <a:rPr lang="en-GB" sz="1600" dirty="0">
                <a:solidFill>
                  <a:srgbClr val="000000"/>
                </a:solidFill>
              </a:rPr>
              <a:t> born artist from the UK currently living in  </a:t>
            </a:r>
            <a:r>
              <a:rPr lang="en-GB" sz="1600" dirty="0">
                <a:solidFill>
                  <a:srgbClr val="000000"/>
                </a:solidFill>
                <a:hlinkClick r:id="rId3" tooltip="New York"/>
              </a:rPr>
              <a:t>New York</a:t>
            </a:r>
            <a:r>
              <a:rPr lang="en-GB" sz="1600" dirty="0">
                <a:solidFill>
                  <a:srgbClr val="000000"/>
                </a:solidFill>
              </a:rPr>
              <a:t>.</a:t>
            </a:r>
          </a:p>
        </p:txBody>
      </p:sp>
      <p:sp>
        <p:nvSpPr>
          <p:cNvPr id="3" name="Rectangle 2"/>
          <p:cNvSpPr/>
          <p:nvPr/>
        </p:nvSpPr>
        <p:spPr>
          <a:xfrm>
            <a:off x="187195" y="246948"/>
            <a:ext cx="3608680" cy="1754326"/>
          </a:xfrm>
          <a:prstGeom prst="rect">
            <a:avLst/>
          </a:prstGeom>
          <a:noFill/>
        </p:spPr>
        <p:txBody>
          <a:bodyPr wrap="none">
            <a:spAutoFit/>
          </a:bodyPr>
          <a:lstStyle/>
          <a:p>
            <a:pPr algn="ctr" fontAlgn="base">
              <a:spcBef>
                <a:spcPct val="0"/>
              </a:spcBef>
              <a:spcAft>
                <a:spcPct val="0"/>
              </a:spcAft>
              <a:defRPr/>
            </a:pPr>
            <a:r>
              <a:rPr lang="en-US" sz="5400" b="1" dirty="0">
                <a:ln w="19050">
                  <a:solidFill>
                    <a:srgbClr val="D1282E">
                      <a:tint val="1000"/>
                    </a:srgbClr>
                  </a:solidFill>
                  <a:prstDash val="solid"/>
                </a:ln>
                <a:solidFill>
                  <a:srgbClr val="526DB0"/>
                </a:solidFill>
                <a:effectLst>
                  <a:outerShdw blurRad="50000" dist="50800" dir="7500000" algn="tl">
                    <a:srgbClr val="000000">
                      <a:shade val="5000"/>
                      <a:alpha val="35000"/>
                    </a:srgbClr>
                  </a:outerShdw>
                </a:effectLst>
                <a:latin typeface="Times New Roman" pitchFamily="18" charset="0"/>
                <a:cs typeface="Times New Roman" pitchFamily="18" charset="0"/>
              </a:rPr>
              <a:t>Jon </a:t>
            </a:r>
          </a:p>
          <a:p>
            <a:pPr algn="ctr" fontAlgn="base">
              <a:spcBef>
                <a:spcPct val="0"/>
              </a:spcBef>
              <a:spcAft>
                <a:spcPct val="0"/>
              </a:spcAft>
              <a:defRPr/>
            </a:pPr>
            <a:r>
              <a:rPr lang="en-US" sz="5400" b="1" dirty="0" err="1">
                <a:ln w="19050">
                  <a:solidFill>
                    <a:srgbClr val="D1282E">
                      <a:tint val="1000"/>
                    </a:srgbClr>
                  </a:solidFill>
                  <a:prstDash val="solid"/>
                </a:ln>
                <a:solidFill>
                  <a:srgbClr val="526DB0"/>
                </a:solidFill>
                <a:effectLst>
                  <a:outerShdw blurRad="50000" dist="50800" dir="7500000" algn="tl">
                    <a:srgbClr val="000000">
                      <a:shade val="5000"/>
                      <a:alpha val="35000"/>
                    </a:srgbClr>
                  </a:outerShdw>
                </a:effectLst>
                <a:latin typeface="Times New Roman" pitchFamily="18" charset="0"/>
                <a:cs typeface="Times New Roman" pitchFamily="18" charset="0"/>
              </a:rPr>
              <a:t>Burgerman</a:t>
            </a:r>
            <a:endParaRPr lang="en-US" sz="5400" b="1" dirty="0">
              <a:ln w="19050">
                <a:solidFill>
                  <a:srgbClr val="D1282E">
                    <a:tint val="1000"/>
                  </a:srgbClr>
                </a:solidFill>
                <a:prstDash val="solid"/>
              </a:ln>
              <a:solidFill>
                <a:srgbClr val="526DB0"/>
              </a:solidFill>
              <a:effectLst>
                <a:outerShdw blurRad="50000" dist="50800" dir="7500000" algn="tl">
                  <a:srgbClr val="000000">
                    <a:shade val="5000"/>
                    <a:alpha val="35000"/>
                  </a:srgbClr>
                </a:outerShdw>
              </a:effectLst>
              <a:latin typeface="Times New Roman" pitchFamily="18" charset="0"/>
              <a:cs typeface="Times New Roman" pitchFamily="18" charset="0"/>
            </a:endParaRPr>
          </a:p>
        </p:txBody>
      </p:sp>
      <p:pic>
        <p:nvPicPr>
          <p:cNvPr id="7578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64213" y="4973638"/>
            <a:ext cx="3271837" cy="18399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3960813" y="3716338"/>
            <a:ext cx="3816350" cy="1125537"/>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GB" sz="2000" b="1" dirty="0">
                <a:solidFill>
                  <a:srgbClr val="000000"/>
                </a:solidFill>
                <a:latin typeface="Arial" panose="020B0604020202020204" pitchFamily="34" charset="0"/>
                <a:cs typeface="Arial" panose="020B0604020202020204" pitchFamily="34" charset="0"/>
              </a:rPr>
              <a:t>Pick the key information plus explain your opinion of his work.</a:t>
            </a:r>
          </a:p>
        </p:txBody>
      </p:sp>
    </p:spTree>
    <p:extLst>
      <p:ext uri="{BB962C8B-B14F-4D97-AF65-F5344CB8AC3E}">
        <p14:creationId xmlns:p14="http://schemas.microsoft.com/office/powerpoint/2010/main" val="3516984135"/>
      </p:ext>
    </p:extLst>
  </p:cSld>
  <p:clrMapOvr>
    <a:masterClrMapping/>
  </p:clrMapOvr>
  <p:transition spd="slow">
    <p:cove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214</Words>
  <Application>Microsoft Office PowerPoint</Application>
  <PresentationFormat>On-screen Show (4:3)</PresentationFormat>
  <Paragraphs>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Urban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dc:creator>
  <cp:lastModifiedBy>laura</cp:lastModifiedBy>
  <cp:revision>1</cp:revision>
  <dcterms:created xsi:type="dcterms:W3CDTF">2014-09-03T15:17:06Z</dcterms:created>
  <dcterms:modified xsi:type="dcterms:W3CDTF">2014-09-03T15:17:33Z</dcterms:modified>
</cp:coreProperties>
</file>